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6" r:id="rId2"/>
    <p:sldId id="265" r:id="rId3"/>
    <p:sldId id="309" r:id="rId4"/>
    <p:sldId id="274" r:id="rId5"/>
    <p:sldId id="318" r:id="rId6"/>
    <p:sldId id="319" r:id="rId7"/>
    <p:sldId id="314" r:id="rId8"/>
    <p:sldId id="310" r:id="rId9"/>
    <p:sldId id="317" r:id="rId10"/>
    <p:sldId id="313" r:id="rId11"/>
    <p:sldId id="312" r:id="rId12"/>
    <p:sldId id="316" r:id="rId13"/>
    <p:sldId id="315" r:id="rId14"/>
    <p:sldId id="30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D1215F-3E06-4A51-A736-344C743A7EB1}" v="3493" dt="2023-02-17T12:55:17.9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1" autoAdjust="0"/>
    <p:restoredTop sz="81410" autoAdjust="0"/>
  </p:normalViewPr>
  <p:slideViewPr>
    <p:cSldViewPr>
      <p:cViewPr varScale="1">
        <p:scale>
          <a:sx n="81" d="100"/>
          <a:sy n="81" d="100"/>
        </p:scale>
        <p:origin x="132" y="174"/>
      </p:cViewPr>
      <p:guideLst>
        <p:guide pos="3840"/>
        <p:guide orient="horz" pos="216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howGuides="1">
      <p:cViewPr varScale="1">
        <p:scale>
          <a:sx n="63" d="100"/>
          <a:sy n="63" d="100"/>
        </p:scale>
        <p:origin x="2838"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liam Head" userId="f9e45a39-377f-44b7-9013-2d68b8f6a046" providerId="ADAL" clId="{55D1215F-3E06-4A51-A736-344C743A7EB1}"/>
    <pc:docChg chg="undo redo custSel addSld delSld modSld sldOrd modMainMaster">
      <pc:chgData name="William Head" userId="f9e45a39-377f-44b7-9013-2d68b8f6a046" providerId="ADAL" clId="{55D1215F-3E06-4A51-A736-344C743A7EB1}" dt="2023-02-17T13:01:02.176" v="9313" actId="14100"/>
      <pc:docMkLst>
        <pc:docMk/>
      </pc:docMkLst>
      <pc:sldChg chg="modSp mod modNotesTx">
        <pc:chgData name="William Head" userId="f9e45a39-377f-44b7-9013-2d68b8f6a046" providerId="ADAL" clId="{55D1215F-3E06-4A51-A736-344C743A7EB1}" dt="2023-02-16T18:42:57.119" v="2723" actId="313"/>
        <pc:sldMkLst>
          <pc:docMk/>
          <pc:sldMk cId="242453831" sldId="256"/>
        </pc:sldMkLst>
        <pc:spChg chg="mod">
          <ac:chgData name="William Head" userId="f9e45a39-377f-44b7-9013-2d68b8f6a046" providerId="ADAL" clId="{55D1215F-3E06-4A51-A736-344C743A7EB1}" dt="2023-02-13T19:15:10.337" v="7" actId="20577"/>
          <ac:spMkLst>
            <pc:docMk/>
            <pc:sldMk cId="242453831" sldId="256"/>
            <ac:spMk id="2" creationId="{00000000-0000-0000-0000-000000000000}"/>
          </ac:spMkLst>
        </pc:spChg>
        <pc:spChg chg="mod">
          <ac:chgData name="William Head" userId="f9e45a39-377f-44b7-9013-2d68b8f6a046" providerId="ADAL" clId="{55D1215F-3E06-4A51-A736-344C743A7EB1}" dt="2023-02-16T18:42:42.245" v="2722" actId="122"/>
          <ac:spMkLst>
            <pc:docMk/>
            <pc:sldMk cId="242453831" sldId="256"/>
            <ac:spMk id="3" creationId="{00000000-0000-0000-0000-000000000000}"/>
          </ac:spMkLst>
        </pc:spChg>
      </pc:sldChg>
      <pc:sldChg chg="modSp mod">
        <pc:chgData name="William Head" userId="f9e45a39-377f-44b7-9013-2d68b8f6a046" providerId="ADAL" clId="{55D1215F-3E06-4A51-A736-344C743A7EB1}" dt="2023-02-16T19:54:44.126" v="5452" actId="20577"/>
        <pc:sldMkLst>
          <pc:docMk/>
          <pc:sldMk cId="3042826300" sldId="265"/>
        </pc:sldMkLst>
        <pc:spChg chg="mod">
          <ac:chgData name="William Head" userId="f9e45a39-377f-44b7-9013-2d68b8f6a046" providerId="ADAL" clId="{55D1215F-3E06-4A51-A736-344C743A7EB1}" dt="2023-02-16T19:54:22.900" v="5446" actId="1076"/>
          <ac:spMkLst>
            <pc:docMk/>
            <pc:sldMk cId="3042826300" sldId="265"/>
            <ac:spMk id="13" creationId="{00000000-0000-0000-0000-000000000000}"/>
          </ac:spMkLst>
        </pc:spChg>
        <pc:spChg chg="mod">
          <ac:chgData name="William Head" userId="f9e45a39-377f-44b7-9013-2d68b8f6a046" providerId="ADAL" clId="{55D1215F-3E06-4A51-A736-344C743A7EB1}" dt="2023-02-16T19:54:44.126" v="5452" actId="20577"/>
          <ac:spMkLst>
            <pc:docMk/>
            <pc:sldMk cId="3042826300" sldId="265"/>
            <ac:spMk id="14" creationId="{00000000-0000-0000-0000-000000000000}"/>
          </ac:spMkLst>
        </pc:spChg>
      </pc:sldChg>
      <pc:sldChg chg="modSp del mod">
        <pc:chgData name="William Head" userId="f9e45a39-377f-44b7-9013-2d68b8f6a046" providerId="ADAL" clId="{55D1215F-3E06-4A51-A736-344C743A7EB1}" dt="2023-02-13T19:19:21.901" v="61" actId="2696"/>
        <pc:sldMkLst>
          <pc:docMk/>
          <pc:sldMk cId="4145261392" sldId="267"/>
        </pc:sldMkLst>
        <pc:spChg chg="mod">
          <ac:chgData name="William Head" userId="f9e45a39-377f-44b7-9013-2d68b8f6a046" providerId="ADAL" clId="{55D1215F-3E06-4A51-A736-344C743A7EB1}" dt="2023-02-13T19:18:34.611" v="60"/>
          <ac:spMkLst>
            <pc:docMk/>
            <pc:sldMk cId="4145261392" sldId="267"/>
            <ac:spMk id="2" creationId="{00000000-0000-0000-0000-000000000000}"/>
          </ac:spMkLst>
        </pc:spChg>
        <pc:spChg chg="mod">
          <ac:chgData name="William Head" userId="f9e45a39-377f-44b7-9013-2d68b8f6a046" providerId="ADAL" clId="{55D1215F-3E06-4A51-A736-344C743A7EB1}" dt="2023-02-13T19:18:34.611" v="60"/>
          <ac:spMkLst>
            <pc:docMk/>
            <pc:sldMk cId="4145261392" sldId="267"/>
            <ac:spMk id="3" creationId="{00000000-0000-0000-0000-000000000000}"/>
          </ac:spMkLst>
        </pc:spChg>
        <pc:spChg chg="mod">
          <ac:chgData name="William Head" userId="f9e45a39-377f-44b7-9013-2d68b8f6a046" providerId="ADAL" clId="{55D1215F-3E06-4A51-A736-344C743A7EB1}" dt="2023-02-13T19:18:34.611" v="60"/>
          <ac:spMkLst>
            <pc:docMk/>
            <pc:sldMk cId="4145261392" sldId="267"/>
            <ac:spMk id="6" creationId="{F8C716C8-7912-46AE-8EDF-B116AC82755E}"/>
          </ac:spMkLst>
        </pc:spChg>
      </pc:sldChg>
      <pc:sldChg chg="modSp mod ord modAnim">
        <pc:chgData name="William Head" userId="f9e45a39-377f-44b7-9013-2d68b8f6a046" providerId="ADAL" clId="{55D1215F-3E06-4A51-A736-344C743A7EB1}" dt="2023-02-16T22:02:58.163" v="6588"/>
        <pc:sldMkLst>
          <pc:docMk/>
          <pc:sldMk cId="3232560146" sldId="274"/>
        </pc:sldMkLst>
        <pc:spChg chg="mod">
          <ac:chgData name="William Head" userId="f9e45a39-377f-44b7-9013-2d68b8f6a046" providerId="ADAL" clId="{55D1215F-3E06-4A51-A736-344C743A7EB1}" dt="2023-02-13T19:18:34.611" v="60"/>
          <ac:spMkLst>
            <pc:docMk/>
            <pc:sldMk cId="3232560146" sldId="274"/>
            <ac:spMk id="2" creationId="{00000000-0000-0000-0000-000000000000}"/>
          </ac:spMkLst>
        </pc:spChg>
        <pc:spChg chg="mod">
          <ac:chgData name="William Head" userId="f9e45a39-377f-44b7-9013-2d68b8f6a046" providerId="ADAL" clId="{55D1215F-3E06-4A51-A736-344C743A7EB1}" dt="2023-02-16T20:10:29.361" v="6042" actId="14100"/>
          <ac:spMkLst>
            <pc:docMk/>
            <pc:sldMk cId="3232560146" sldId="274"/>
            <ac:spMk id="4" creationId="{00000000-0000-0000-0000-000000000000}"/>
          </ac:spMkLst>
        </pc:spChg>
      </pc:sldChg>
      <pc:sldChg chg="del">
        <pc:chgData name="William Head" userId="f9e45a39-377f-44b7-9013-2d68b8f6a046" providerId="ADAL" clId="{55D1215F-3E06-4A51-A736-344C743A7EB1}" dt="2023-02-13T19:20:19.547" v="64" actId="2696"/>
        <pc:sldMkLst>
          <pc:docMk/>
          <pc:sldMk cId="4188995108" sldId="275"/>
        </pc:sldMkLst>
      </pc:sldChg>
      <pc:sldChg chg="modSp del mod">
        <pc:chgData name="William Head" userId="f9e45a39-377f-44b7-9013-2d68b8f6a046" providerId="ADAL" clId="{55D1215F-3E06-4A51-A736-344C743A7EB1}" dt="2023-02-13T19:19:42.133" v="62" actId="2696"/>
        <pc:sldMkLst>
          <pc:docMk/>
          <pc:sldMk cId="2226959308" sldId="276"/>
        </pc:sldMkLst>
        <pc:spChg chg="mod">
          <ac:chgData name="William Head" userId="f9e45a39-377f-44b7-9013-2d68b8f6a046" providerId="ADAL" clId="{55D1215F-3E06-4A51-A736-344C743A7EB1}" dt="2023-02-13T19:17:09.376" v="34"/>
          <ac:spMkLst>
            <pc:docMk/>
            <pc:sldMk cId="2226959308" sldId="276"/>
            <ac:spMk id="4" creationId="{00000000-0000-0000-0000-000000000000}"/>
          </ac:spMkLst>
        </pc:spChg>
        <pc:picChg chg="mod">
          <ac:chgData name="William Head" userId="f9e45a39-377f-44b7-9013-2d68b8f6a046" providerId="ADAL" clId="{55D1215F-3E06-4A51-A736-344C743A7EB1}" dt="2023-02-13T19:18:34.611" v="60"/>
          <ac:picMkLst>
            <pc:docMk/>
            <pc:sldMk cId="2226959308" sldId="276"/>
            <ac:picMk id="6" creationId="{344750DB-DC26-4962-AB84-B3274A32F9A1}"/>
          </ac:picMkLst>
        </pc:picChg>
      </pc:sldChg>
      <pc:sldChg chg="modSp del mod">
        <pc:chgData name="William Head" userId="f9e45a39-377f-44b7-9013-2d68b8f6a046" providerId="ADAL" clId="{55D1215F-3E06-4A51-A736-344C743A7EB1}" dt="2023-02-13T19:21:35.305" v="65" actId="2696"/>
        <pc:sldMkLst>
          <pc:docMk/>
          <pc:sldMk cId="662843077" sldId="277"/>
        </pc:sldMkLst>
        <pc:spChg chg="mod">
          <ac:chgData name="William Head" userId="f9e45a39-377f-44b7-9013-2d68b8f6a046" providerId="ADAL" clId="{55D1215F-3E06-4A51-A736-344C743A7EB1}" dt="2023-02-13T19:18:34.611" v="60"/>
          <ac:spMkLst>
            <pc:docMk/>
            <pc:sldMk cId="662843077" sldId="277"/>
            <ac:spMk id="2" creationId="{00000000-0000-0000-0000-000000000000}"/>
          </ac:spMkLst>
        </pc:spChg>
        <pc:picChg chg="mod">
          <ac:chgData name="William Head" userId="f9e45a39-377f-44b7-9013-2d68b8f6a046" providerId="ADAL" clId="{55D1215F-3E06-4A51-A736-344C743A7EB1}" dt="2023-02-13T19:18:34.611" v="60"/>
          <ac:picMkLst>
            <pc:docMk/>
            <pc:sldMk cId="662843077" sldId="277"/>
            <ac:picMk id="6" creationId="{344750DB-DC26-4962-AB84-B3274A32F9A1}"/>
          </ac:picMkLst>
        </pc:picChg>
      </pc:sldChg>
      <pc:sldChg chg="modSp del mod modNotesTx">
        <pc:chgData name="William Head" userId="f9e45a39-377f-44b7-9013-2d68b8f6a046" providerId="ADAL" clId="{55D1215F-3E06-4A51-A736-344C743A7EB1}" dt="2023-02-13T19:25:42.042" v="187" actId="2696"/>
        <pc:sldMkLst>
          <pc:docMk/>
          <pc:sldMk cId="2907734008" sldId="278"/>
        </pc:sldMkLst>
        <pc:spChg chg="mod">
          <ac:chgData name="William Head" userId="f9e45a39-377f-44b7-9013-2d68b8f6a046" providerId="ADAL" clId="{55D1215F-3E06-4A51-A736-344C743A7EB1}" dt="2023-02-13T19:21:50.567" v="72" actId="20577"/>
          <ac:spMkLst>
            <pc:docMk/>
            <pc:sldMk cId="2907734008" sldId="278"/>
            <ac:spMk id="2" creationId="{00000000-0000-0000-0000-000000000000}"/>
          </ac:spMkLst>
        </pc:spChg>
      </pc:sldChg>
      <pc:sldChg chg="modSp del mod">
        <pc:chgData name="William Head" userId="f9e45a39-377f-44b7-9013-2d68b8f6a046" providerId="ADAL" clId="{55D1215F-3E06-4A51-A736-344C743A7EB1}" dt="2023-02-13T19:26:19.699" v="196" actId="2696"/>
        <pc:sldMkLst>
          <pc:docMk/>
          <pc:sldMk cId="3285555017" sldId="279"/>
        </pc:sldMkLst>
        <pc:spChg chg="mod">
          <ac:chgData name="William Head" userId="f9e45a39-377f-44b7-9013-2d68b8f6a046" providerId="ADAL" clId="{55D1215F-3E06-4A51-A736-344C743A7EB1}" dt="2023-02-13T19:26:01.515" v="195" actId="20577"/>
          <ac:spMkLst>
            <pc:docMk/>
            <pc:sldMk cId="3285555017" sldId="279"/>
            <ac:spMk id="2" creationId="{00000000-0000-0000-0000-000000000000}"/>
          </ac:spMkLst>
        </pc:spChg>
        <pc:spChg chg="mod">
          <ac:chgData name="William Head" userId="f9e45a39-377f-44b7-9013-2d68b8f6a046" providerId="ADAL" clId="{55D1215F-3E06-4A51-A736-344C743A7EB1}" dt="2023-02-13T19:17:09.376" v="34"/>
          <ac:spMkLst>
            <pc:docMk/>
            <pc:sldMk cId="3285555017" sldId="279"/>
            <ac:spMk id="4" creationId="{00000000-0000-0000-0000-000000000000}"/>
          </ac:spMkLst>
        </pc:spChg>
      </pc:sldChg>
      <pc:sldChg chg="modSp del mod">
        <pc:chgData name="William Head" userId="f9e45a39-377f-44b7-9013-2d68b8f6a046" providerId="ADAL" clId="{55D1215F-3E06-4A51-A736-344C743A7EB1}" dt="2023-02-13T19:26:26.884" v="198" actId="2696"/>
        <pc:sldMkLst>
          <pc:docMk/>
          <pc:sldMk cId="917949057" sldId="280"/>
        </pc:sldMkLst>
        <pc:spChg chg="mod">
          <ac:chgData name="William Head" userId="f9e45a39-377f-44b7-9013-2d68b8f6a046" providerId="ADAL" clId="{55D1215F-3E06-4A51-A736-344C743A7EB1}" dt="2023-02-13T19:18:34.611" v="60"/>
          <ac:spMkLst>
            <pc:docMk/>
            <pc:sldMk cId="917949057" sldId="280"/>
            <ac:spMk id="2" creationId="{00000000-0000-0000-0000-000000000000}"/>
          </ac:spMkLst>
        </pc:spChg>
      </pc:sldChg>
      <pc:sldChg chg="modSp del mod">
        <pc:chgData name="William Head" userId="f9e45a39-377f-44b7-9013-2d68b8f6a046" providerId="ADAL" clId="{55D1215F-3E06-4A51-A736-344C743A7EB1}" dt="2023-02-13T19:25:22.445" v="185" actId="2696"/>
        <pc:sldMkLst>
          <pc:docMk/>
          <pc:sldMk cId="389285359" sldId="281"/>
        </pc:sldMkLst>
        <pc:spChg chg="mod">
          <ac:chgData name="William Head" userId="f9e45a39-377f-44b7-9013-2d68b8f6a046" providerId="ADAL" clId="{55D1215F-3E06-4A51-A736-344C743A7EB1}" dt="2023-02-13T19:18:34.611" v="60"/>
          <ac:spMkLst>
            <pc:docMk/>
            <pc:sldMk cId="389285359" sldId="281"/>
            <ac:spMk id="2" creationId="{00000000-0000-0000-0000-000000000000}"/>
          </ac:spMkLst>
        </pc:spChg>
        <pc:spChg chg="mod">
          <ac:chgData name="William Head" userId="f9e45a39-377f-44b7-9013-2d68b8f6a046" providerId="ADAL" clId="{55D1215F-3E06-4A51-A736-344C743A7EB1}" dt="2023-02-13T19:18:34.611" v="60"/>
          <ac:spMkLst>
            <pc:docMk/>
            <pc:sldMk cId="389285359" sldId="281"/>
            <ac:spMk id="4" creationId="{00000000-0000-0000-0000-000000000000}"/>
          </ac:spMkLst>
        </pc:spChg>
        <pc:picChg chg="mod">
          <ac:chgData name="William Head" userId="f9e45a39-377f-44b7-9013-2d68b8f6a046" providerId="ADAL" clId="{55D1215F-3E06-4A51-A736-344C743A7EB1}" dt="2023-02-13T19:18:34.611" v="60"/>
          <ac:picMkLst>
            <pc:docMk/>
            <pc:sldMk cId="389285359" sldId="281"/>
            <ac:picMk id="8" creationId="{DA463E1B-01D3-41B0-91DA-00A5215047E7}"/>
          </ac:picMkLst>
        </pc:picChg>
      </pc:sldChg>
      <pc:sldChg chg="modSp del">
        <pc:chgData name="William Head" userId="f9e45a39-377f-44b7-9013-2d68b8f6a046" providerId="ADAL" clId="{55D1215F-3E06-4A51-A736-344C743A7EB1}" dt="2023-02-13T19:26:23.598" v="197" actId="2696"/>
        <pc:sldMkLst>
          <pc:docMk/>
          <pc:sldMk cId="3696661928" sldId="282"/>
        </pc:sldMkLst>
        <pc:picChg chg="mod">
          <ac:chgData name="William Head" userId="f9e45a39-377f-44b7-9013-2d68b8f6a046" providerId="ADAL" clId="{55D1215F-3E06-4A51-A736-344C743A7EB1}" dt="2023-02-13T19:18:34.611" v="60"/>
          <ac:picMkLst>
            <pc:docMk/>
            <pc:sldMk cId="3696661928" sldId="282"/>
            <ac:picMk id="8" creationId="{DA463E1B-01D3-41B0-91DA-00A5215047E7}"/>
          </ac:picMkLst>
        </pc:picChg>
      </pc:sldChg>
      <pc:sldChg chg="modSp del">
        <pc:chgData name="William Head" userId="f9e45a39-377f-44b7-9013-2d68b8f6a046" providerId="ADAL" clId="{55D1215F-3E06-4A51-A736-344C743A7EB1}" dt="2023-02-13T19:25:15.500" v="184" actId="2696"/>
        <pc:sldMkLst>
          <pc:docMk/>
          <pc:sldMk cId="290905869" sldId="283"/>
        </pc:sldMkLst>
        <pc:picChg chg="mod">
          <ac:chgData name="William Head" userId="f9e45a39-377f-44b7-9013-2d68b8f6a046" providerId="ADAL" clId="{55D1215F-3E06-4A51-A736-344C743A7EB1}" dt="2023-02-13T19:18:34.611" v="60"/>
          <ac:picMkLst>
            <pc:docMk/>
            <pc:sldMk cId="290905869" sldId="283"/>
            <ac:picMk id="8" creationId="{DA463E1B-01D3-41B0-91DA-00A5215047E7}"/>
          </ac:picMkLst>
        </pc:picChg>
      </pc:sldChg>
      <pc:sldChg chg="modSp del mod">
        <pc:chgData name="William Head" userId="f9e45a39-377f-44b7-9013-2d68b8f6a046" providerId="ADAL" clId="{55D1215F-3E06-4A51-A736-344C743A7EB1}" dt="2023-02-13T19:25:10.321" v="183" actId="2696"/>
        <pc:sldMkLst>
          <pc:docMk/>
          <pc:sldMk cId="772705331" sldId="285"/>
        </pc:sldMkLst>
        <pc:spChg chg="mod">
          <ac:chgData name="William Head" userId="f9e45a39-377f-44b7-9013-2d68b8f6a046" providerId="ADAL" clId="{55D1215F-3E06-4A51-A736-344C743A7EB1}" dt="2023-02-13T19:18:34.611" v="60"/>
          <ac:spMkLst>
            <pc:docMk/>
            <pc:sldMk cId="772705331" sldId="285"/>
            <ac:spMk id="2" creationId="{00000000-0000-0000-0000-000000000000}"/>
          </ac:spMkLst>
        </pc:spChg>
      </pc:sldChg>
      <pc:sldChg chg="modSp del mod">
        <pc:chgData name="William Head" userId="f9e45a39-377f-44b7-9013-2d68b8f6a046" providerId="ADAL" clId="{55D1215F-3E06-4A51-A736-344C743A7EB1}" dt="2023-02-13T19:24:58.936" v="182" actId="2696"/>
        <pc:sldMkLst>
          <pc:docMk/>
          <pc:sldMk cId="667998525" sldId="286"/>
        </pc:sldMkLst>
        <pc:spChg chg="mod">
          <ac:chgData name="William Head" userId="f9e45a39-377f-44b7-9013-2d68b8f6a046" providerId="ADAL" clId="{55D1215F-3E06-4A51-A736-344C743A7EB1}" dt="2023-02-13T19:18:34.611" v="60"/>
          <ac:spMkLst>
            <pc:docMk/>
            <pc:sldMk cId="667998525" sldId="286"/>
            <ac:spMk id="2" creationId="{00000000-0000-0000-0000-000000000000}"/>
          </ac:spMkLst>
        </pc:spChg>
      </pc:sldChg>
      <pc:sldChg chg="modSp del">
        <pc:chgData name="William Head" userId="f9e45a39-377f-44b7-9013-2d68b8f6a046" providerId="ADAL" clId="{55D1215F-3E06-4A51-A736-344C743A7EB1}" dt="2023-02-13T19:24:54.423" v="181" actId="2696"/>
        <pc:sldMkLst>
          <pc:docMk/>
          <pc:sldMk cId="2710491249" sldId="287"/>
        </pc:sldMkLst>
        <pc:picChg chg="mod">
          <ac:chgData name="William Head" userId="f9e45a39-377f-44b7-9013-2d68b8f6a046" providerId="ADAL" clId="{55D1215F-3E06-4A51-A736-344C743A7EB1}" dt="2023-02-13T19:18:34.611" v="60"/>
          <ac:picMkLst>
            <pc:docMk/>
            <pc:sldMk cId="2710491249" sldId="287"/>
            <ac:picMk id="8" creationId="{DA463E1B-01D3-41B0-91DA-00A5215047E7}"/>
          </ac:picMkLst>
        </pc:picChg>
      </pc:sldChg>
      <pc:sldChg chg="modSp del">
        <pc:chgData name="William Head" userId="f9e45a39-377f-44b7-9013-2d68b8f6a046" providerId="ADAL" clId="{55D1215F-3E06-4A51-A736-344C743A7EB1}" dt="2023-02-13T19:24:49.765" v="180" actId="2696"/>
        <pc:sldMkLst>
          <pc:docMk/>
          <pc:sldMk cId="1555839960" sldId="288"/>
        </pc:sldMkLst>
        <pc:picChg chg="mod">
          <ac:chgData name="William Head" userId="f9e45a39-377f-44b7-9013-2d68b8f6a046" providerId="ADAL" clId="{55D1215F-3E06-4A51-A736-344C743A7EB1}" dt="2023-02-13T19:18:34.611" v="60"/>
          <ac:picMkLst>
            <pc:docMk/>
            <pc:sldMk cId="1555839960" sldId="288"/>
            <ac:picMk id="8" creationId="{DA463E1B-01D3-41B0-91DA-00A5215047E7}"/>
          </ac:picMkLst>
        </pc:picChg>
      </pc:sldChg>
      <pc:sldChg chg="del">
        <pc:chgData name="William Head" userId="f9e45a39-377f-44b7-9013-2d68b8f6a046" providerId="ADAL" clId="{55D1215F-3E06-4A51-A736-344C743A7EB1}" dt="2023-02-13T19:25:27.222" v="186" actId="2696"/>
        <pc:sldMkLst>
          <pc:docMk/>
          <pc:sldMk cId="2996164593" sldId="289"/>
        </pc:sldMkLst>
      </pc:sldChg>
      <pc:sldChg chg="del">
        <pc:chgData name="William Head" userId="f9e45a39-377f-44b7-9013-2d68b8f6a046" providerId="ADAL" clId="{55D1215F-3E06-4A51-A736-344C743A7EB1}" dt="2023-02-13T19:26:29.626" v="199" actId="2696"/>
        <pc:sldMkLst>
          <pc:docMk/>
          <pc:sldMk cId="3870071068" sldId="290"/>
        </pc:sldMkLst>
      </pc:sldChg>
      <pc:sldChg chg="del">
        <pc:chgData name="William Head" userId="f9e45a39-377f-44b7-9013-2d68b8f6a046" providerId="ADAL" clId="{55D1215F-3E06-4A51-A736-344C743A7EB1}" dt="2023-02-13T19:26:35.053" v="200" actId="2696"/>
        <pc:sldMkLst>
          <pc:docMk/>
          <pc:sldMk cId="2008860240" sldId="291"/>
        </pc:sldMkLst>
      </pc:sldChg>
      <pc:sldChg chg="del">
        <pc:chgData name="William Head" userId="f9e45a39-377f-44b7-9013-2d68b8f6a046" providerId="ADAL" clId="{55D1215F-3E06-4A51-A736-344C743A7EB1}" dt="2023-02-13T19:26:38.597" v="201" actId="2696"/>
        <pc:sldMkLst>
          <pc:docMk/>
          <pc:sldMk cId="1685599708" sldId="292"/>
        </pc:sldMkLst>
      </pc:sldChg>
      <pc:sldChg chg="del">
        <pc:chgData name="William Head" userId="f9e45a39-377f-44b7-9013-2d68b8f6a046" providerId="ADAL" clId="{55D1215F-3E06-4A51-A736-344C743A7EB1}" dt="2023-02-13T19:26:42.712" v="202" actId="2696"/>
        <pc:sldMkLst>
          <pc:docMk/>
          <pc:sldMk cId="3349228344" sldId="293"/>
        </pc:sldMkLst>
      </pc:sldChg>
      <pc:sldChg chg="modSp del mod">
        <pc:chgData name="William Head" userId="f9e45a39-377f-44b7-9013-2d68b8f6a046" providerId="ADAL" clId="{55D1215F-3E06-4A51-A736-344C743A7EB1}" dt="2023-02-13T19:26:46.307" v="203" actId="2696"/>
        <pc:sldMkLst>
          <pc:docMk/>
          <pc:sldMk cId="2179360849" sldId="294"/>
        </pc:sldMkLst>
        <pc:spChg chg="mod">
          <ac:chgData name="William Head" userId="f9e45a39-377f-44b7-9013-2d68b8f6a046" providerId="ADAL" clId="{55D1215F-3E06-4A51-A736-344C743A7EB1}" dt="2023-02-13T19:17:09.376" v="34"/>
          <ac:spMkLst>
            <pc:docMk/>
            <pc:sldMk cId="2179360849" sldId="294"/>
            <ac:spMk id="2" creationId="{00000000-0000-0000-0000-000000000000}"/>
          </ac:spMkLst>
        </pc:spChg>
        <pc:spChg chg="mod">
          <ac:chgData name="William Head" userId="f9e45a39-377f-44b7-9013-2d68b8f6a046" providerId="ADAL" clId="{55D1215F-3E06-4A51-A736-344C743A7EB1}" dt="2023-02-13T19:17:09.376" v="34"/>
          <ac:spMkLst>
            <pc:docMk/>
            <pc:sldMk cId="2179360849" sldId="294"/>
            <ac:spMk id="4" creationId="{00000000-0000-0000-0000-000000000000}"/>
          </ac:spMkLst>
        </pc:spChg>
      </pc:sldChg>
      <pc:sldChg chg="modSp del mod">
        <pc:chgData name="William Head" userId="f9e45a39-377f-44b7-9013-2d68b8f6a046" providerId="ADAL" clId="{55D1215F-3E06-4A51-A736-344C743A7EB1}" dt="2023-02-13T19:26:50.638" v="204" actId="2696"/>
        <pc:sldMkLst>
          <pc:docMk/>
          <pc:sldMk cId="3117721891" sldId="295"/>
        </pc:sldMkLst>
        <pc:spChg chg="mod">
          <ac:chgData name="William Head" userId="f9e45a39-377f-44b7-9013-2d68b8f6a046" providerId="ADAL" clId="{55D1215F-3E06-4A51-A736-344C743A7EB1}" dt="2023-02-13T19:17:09.376" v="34"/>
          <ac:spMkLst>
            <pc:docMk/>
            <pc:sldMk cId="3117721891" sldId="295"/>
            <ac:spMk id="2" creationId="{00000000-0000-0000-0000-000000000000}"/>
          </ac:spMkLst>
        </pc:spChg>
        <pc:spChg chg="mod">
          <ac:chgData name="William Head" userId="f9e45a39-377f-44b7-9013-2d68b8f6a046" providerId="ADAL" clId="{55D1215F-3E06-4A51-A736-344C743A7EB1}" dt="2023-02-13T19:17:09.376" v="34"/>
          <ac:spMkLst>
            <pc:docMk/>
            <pc:sldMk cId="3117721891" sldId="295"/>
            <ac:spMk id="4" creationId="{00000000-0000-0000-0000-000000000000}"/>
          </ac:spMkLst>
        </pc:spChg>
      </pc:sldChg>
      <pc:sldChg chg="modSp del mod">
        <pc:chgData name="William Head" userId="f9e45a39-377f-44b7-9013-2d68b8f6a046" providerId="ADAL" clId="{55D1215F-3E06-4A51-A736-344C743A7EB1}" dt="2023-02-13T19:26:55.086" v="205" actId="2696"/>
        <pc:sldMkLst>
          <pc:docMk/>
          <pc:sldMk cId="2994746479" sldId="296"/>
        </pc:sldMkLst>
        <pc:spChg chg="mod">
          <ac:chgData name="William Head" userId="f9e45a39-377f-44b7-9013-2d68b8f6a046" providerId="ADAL" clId="{55D1215F-3E06-4A51-A736-344C743A7EB1}" dt="2023-02-13T19:17:09.376" v="34"/>
          <ac:spMkLst>
            <pc:docMk/>
            <pc:sldMk cId="2994746479" sldId="296"/>
            <ac:spMk id="2" creationId="{00000000-0000-0000-0000-000000000000}"/>
          </ac:spMkLst>
        </pc:spChg>
      </pc:sldChg>
      <pc:sldChg chg="modSp del mod">
        <pc:chgData name="William Head" userId="f9e45a39-377f-44b7-9013-2d68b8f6a046" providerId="ADAL" clId="{55D1215F-3E06-4A51-A736-344C743A7EB1}" dt="2023-02-13T19:26:59.439" v="206" actId="2696"/>
        <pc:sldMkLst>
          <pc:docMk/>
          <pc:sldMk cId="1196406977" sldId="297"/>
        </pc:sldMkLst>
        <pc:spChg chg="mod">
          <ac:chgData name="William Head" userId="f9e45a39-377f-44b7-9013-2d68b8f6a046" providerId="ADAL" clId="{55D1215F-3E06-4A51-A736-344C743A7EB1}" dt="2023-02-13T19:17:09.376" v="34"/>
          <ac:spMkLst>
            <pc:docMk/>
            <pc:sldMk cId="1196406977" sldId="297"/>
            <ac:spMk id="2" creationId="{00000000-0000-0000-0000-000000000000}"/>
          </ac:spMkLst>
        </pc:spChg>
        <pc:spChg chg="mod">
          <ac:chgData name="William Head" userId="f9e45a39-377f-44b7-9013-2d68b8f6a046" providerId="ADAL" clId="{55D1215F-3E06-4A51-A736-344C743A7EB1}" dt="2023-02-13T19:17:09.376" v="34"/>
          <ac:spMkLst>
            <pc:docMk/>
            <pc:sldMk cId="1196406977" sldId="297"/>
            <ac:spMk id="4" creationId="{00000000-0000-0000-0000-000000000000}"/>
          </ac:spMkLst>
        </pc:spChg>
      </pc:sldChg>
      <pc:sldChg chg="del">
        <pc:chgData name="William Head" userId="f9e45a39-377f-44b7-9013-2d68b8f6a046" providerId="ADAL" clId="{55D1215F-3E06-4A51-A736-344C743A7EB1}" dt="2023-02-13T19:27:03.268" v="207" actId="2696"/>
        <pc:sldMkLst>
          <pc:docMk/>
          <pc:sldMk cId="3820743554" sldId="298"/>
        </pc:sldMkLst>
      </pc:sldChg>
      <pc:sldChg chg="del">
        <pc:chgData name="William Head" userId="f9e45a39-377f-44b7-9013-2d68b8f6a046" providerId="ADAL" clId="{55D1215F-3E06-4A51-A736-344C743A7EB1}" dt="2023-02-13T19:27:06.379" v="208" actId="2696"/>
        <pc:sldMkLst>
          <pc:docMk/>
          <pc:sldMk cId="1884077692" sldId="299"/>
        </pc:sldMkLst>
      </pc:sldChg>
      <pc:sldChg chg="modSp del mod">
        <pc:chgData name="William Head" userId="f9e45a39-377f-44b7-9013-2d68b8f6a046" providerId="ADAL" clId="{55D1215F-3E06-4A51-A736-344C743A7EB1}" dt="2023-02-13T19:27:11.299" v="209" actId="2696"/>
        <pc:sldMkLst>
          <pc:docMk/>
          <pc:sldMk cId="2544241968" sldId="300"/>
        </pc:sldMkLst>
        <pc:spChg chg="mod">
          <ac:chgData name="William Head" userId="f9e45a39-377f-44b7-9013-2d68b8f6a046" providerId="ADAL" clId="{55D1215F-3E06-4A51-A736-344C743A7EB1}" dt="2023-02-13T19:17:09.376" v="34"/>
          <ac:spMkLst>
            <pc:docMk/>
            <pc:sldMk cId="2544241968" sldId="300"/>
            <ac:spMk id="2" creationId="{00000000-0000-0000-0000-000000000000}"/>
          </ac:spMkLst>
        </pc:spChg>
      </pc:sldChg>
      <pc:sldChg chg="del">
        <pc:chgData name="William Head" userId="f9e45a39-377f-44b7-9013-2d68b8f6a046" providerId="ADAL" clId="{55D1215F-3E06-4A51-A736-344C743A7EB1}" dt="2023-02-13T19:27:15.558" v="210" actId="2696"/>
        <pc:sldMkLst>
          <pc:docMk/>
          <pc:sldMk cId="4067327914" sldId="301"/>
        </pc:sldMkLst>
      </pc:sldChg>
      <pc:sldChg chg="del">
        <pc:chgData name="William Head" userId="f9e45a39-377f-44b7-9013-2d68b8f6a046" providerId="ADAL" clId="{55D1215F-3E06-4A51-A736-344C743A7EB1}" dt="2023-02-13T19:27:20.383" v="211" actId="2696"/>
        <pc:sldMkLst>
          <pc:docMk/>
          <pc:sldMk cId="4028778610" sldId="302"/>
        </pc:sldMkLst>
      </pc:sldChg>
      <pc:sldChg chg="modSp del mod">
        <pc:chgData name="William Head" userId="f9e45a39-377f-44b7-9013-2d68b8f6a046" providerId="ADAL" clId="{55D1215F-3E06-4A51-A736-344C743A7EB1}" dt="2023-02-13T19:27:24.499" v="212" actId="2696"/>
        <pc:sldMkLst>
          <pc:docMk/>
          <pc:sldMk cId="4259701873" sldId="303"/>
        </pc:sldMkLst>
        <pc:spChg chg="mod">
          <ac:chgData name="William Head" userId="f9e45a39-377f-44b7-9013-2d68b8f6a046" providerId="ADAL" clId="{55D1215F-3E06-4A51-A736-344C743A7EB1}" dt="2023-02-13T19:17:09.376" v="34"/>
          <ac:spMkLst>
            <pc:docMk/>
            <pc:sldMk cId="4259701873" sldId="303"/>
            <ac:spMk id="4" creationId="{00000000-0000-0000-0000-000000000000}"/>
          </ac:spMkLst>
        </pc:spChg>
        <pc:picChg chg="mod">
          <ac:chgData name="William Head" userId="f9e45a39-377f-44b7-9013-2d68b8f6a046" providerId="ADAL" clId="{55D1215F-3E06-4A51-A736-344C743A7EB1}" dt="2023-02-13T19:18:34.611" v="60"/>
          <ac:picMkLst>
            <pc:docMk/>
            <pc:sldMk cId="4259701873" sldId="303"/>
            <ac:picMk id="8" creationId="{DA463E1B-01D3-41B0-91DA-00A5215047E7}"/>
          </ac:picMkLst>
        </pc:picChg>
      </pc:sldChg>
      <pc:sldChg chg="modSp del mod">
        <pc:chgData name="William Head" userId="f9e45a39-377f-44b7-9013-2d68b8f6a046" providerId="ADAL" clId="{55D1215F-3E06-4A51-A736-344C743A7EB1}" dt="2023-02-13T19:27:36.273" v="213" actId="2696"/>
        <pc:sldMkLst>
          <pc:docMk/>
          <pc:sldMk cId="2426594295" sldId="304"/>
        </pc:sldMkLst>
        <pc:spChg chg="mod">
          <ac:chgData name="William Head" userId="f9e45a39-377f-44b7-9013-2d68b8f6a046" providerId="ADAL" clId="{55D1215F-3E06-4A51-A736-344C743A7EB1}" dt="2023-02-13T19:18:34.611" v="60"/>
          <ac:spMkLst>
            <pc:docMk/>
            <pc:sldMk cId="2426594295" sldId="304"/>
            <ac:spMk id="4" creationId="{00000000-0000-0000-0000-000000000000}"/>
          </ac:spMkLst>
        </pc:spChg>
        <pc:picChg chg="mod">
          <ac:chgData name="William Head" userId="f9e45a39-377f-44b7-9013-2d68b8f6a046" providerId="ADAL" clId="{55D1215F-3E06-4A51-A736-344C743A7EB1}" dt="2023-02-13T19:18:34.611" v="60"/>
          <ac:picMkLst>
            <pc:docMk/>
            <pc:sldMk cId="2426594295" sldId="304"/>
            <ac:picMk id="8" creationId="{DA463E1B-01D3-41B0-91DA-00A5215047E7}"/>
          </ac:picMkLst>
        </pc:picChg>
      </pc:sldChg>
      <pc:sldChg chg="modSp del mod">
        <pc:chgData name="William Head" userId="f9e45a39-377f-44b7-9013-2d68b8f6a046" providerId="ADAL" clId="{55D1215F-3E06-4A51-A736-344C743A7EB1}" dt="2023-02-14T13:42:36.085" v="239" actId="2696"/>
        <pc:sldMkLst>
          <pc:docMk/>
          <pc:sldMk cId="3057905089" sldId="305"/>
        </pc:sldMkLst>
        <pc:spChg chg="mod">
          <ac:chgData name="William Head" userId="f9e45a39-377f-44b7-9013-2d68b8f6a046" providerId="ADAL" clId="{55D1215F-3E06-4A51-A736-344C743A7EB1}" dt="2023-02-13T19:18:34.611" v="60"/>
          <ac:spMkLst>
            <pc:docMk/>
            <pc:sldMk cId="3057905089" sldId="305"/>
            <ac:spMk id="4" creationId="{00000000-0000-0000-0000-000000000000}"/>
          </ac:spMkLst>
        </pc:spChg>
        <pc:picChg chg="mod">
          <ac:chgData name="William Head" userId="f9e45a39-377f-44b7-9013-2d68b8f6a046" providerId="ADAL" clId="{55D1215F-3E06-4A51-A736-344C743A7EB1}" dt="2023-02-13T19:18:34.611" v="60"/>
          <ac:picMkLst>
            <pc:docMk/>
            <pc:sldMk cId="3057905089" sldId="305"/>
            <ac:picMk id="8" creationId="{DA463E1B-01D3-41B0-91DA-00A5215047E7}"/>
          </ac:picMkLst>
        </pc:picChg>
      </pc:sldChg>
      <pc:sldChg chg="modSp del">
        <pc:chgData name="William Head" userId="f9e45a39-377f-44b7-9013-2d68b8f6a046" providerId="ADAL" clId="{55D1215F-3E06-4A51-A736-344C743A7EB1}" dt="2023-02-13T19:28:50.423" v="215" actId="2696"/>
        <pc:sldMkLst>
          <pc:docMk/>
          <pc:sldMk cId="3912105816" sldId="306"/>
        </pc:sldMkLst>
        <pc:picChg chg="mod">
          <ac:chgData name="William Head" userId="f9e45a39-377f-44b7-9013-2d68b8f6a046" providerId="ADAL" clId="{55D1215F-3E06-4A51-A736-344C743A7EB1}" dt="2023-02-13T19:18:34.611" v="60"/>
          <ac:picMkLst>
            <pc:docMk/>
            <pc:sldMk cId="3912105816" sldId="306"/>
            <ac:picMk id="8" creationId="{DA463E1B-01D3-41B0-91DA-00A5215047E7}"/>
          </ac:picMkLst>
        </pc:picChg>
      </pc:sldChg>
      <pc:sldChg chg="modSp del">
        <pc:chgData name="William Head" userId="f9e45a39-377f-44b7-9013-2d68b8f6a046" providerId="ADAL" clId="{55D1215F-3E06-4A51-A736-344C743A7EB1}" dt="2023-02-13T19:28:38.909" v="214" actId="2696"/>
        <pc:sldMkLst>
          <pc:docMk/>
          <pc:sldMk cId="3561491385" sldId="307"/>
        </pc:sldMkLst>
        <pc:picChg chg="mod">
          <ac:chgData name="William Head" userId="f9e45a39-377f-44b7-9013-2d68b8f6a046" providerId="ADAL" clId="{55D1215F-3E06-4A51-A736-344C743A7EB1}" dt="2023-02-13T19:18:34.611" v="60"/>
          <ac:picMkLst>
            <pc:docMk/>
            <pc:sldMk cId="3561491385" sldId="307"/>
            <ac:picMk id="10" creationId="{047D9934-880A-4205-BCB1-093C57E8AF20}"/>
          </ac:picMkLst>
        </pc:picChg>
      </pc:sldChg>
      <pc:sldChg chg="modSp mod modAnim">
        <pc:chgData name="William Head" userId="f9e45a39-377f-44b7-9013-2d68b8f6a046" providerId="ADAL" clId="{55D1215F-3E06-4A51-A736-344C743A7EB1}" dt="2023-02-16T21:08:46.571" v="6108" actId="1076"/>
        <pc:sldMkLst>
          <pc:docMk/>
          <pc:sldMk cId="2429707435" sldId="308"/>
        </pc:sldMkLst>
        <pc:spChg chg="mod">
          <ac:chgData name="William Head" userId="f9e45a39-377f-44b7-9013-2d68b8f6a046" providerId="ADAL" clId="{55D1215F-3E06-4A51-A736-344C743A7EB1}" dt="2023-02-16T21:08:46.571" v="6108" actId="1076"/>
          <ac:spMkLst>
            <pc:docMk/>
            <pc:sldMk cId="2429707435" sldId="308"/>
            <ac:spMk id="9" creationId="{4F66A0D1-75ED-467D-B728-EEECF3A0DBD5}"/>
          </ac:spMkLst>
        </pc:spChg>
      </pc:sldChg>
      <pc:sldChg chg="addSp delSp modSp mod ord modAnim modNotesTx">
        <pc:chgData name="William Head" userId="f9e45a39-377f-44b7-9013-2d68b8f6a046" providerId="ADAL" clId="{55D1215F-3E06-4A51-A736-344C743A7EB1}" dt="2023-02-16T20:21:26.266" v="6061"/>
        <pc:sldMkLst>
          <pc:docMk/>
          <pc:sldMk cId="3856813409" sldId="309"/>
        </pc:sldMkLst>
        <pc:spChg chg="mod">
          <ac:chgData name="William Head" userId="f9e45a39-377f-44b7-9013-2d68b8f6a046" providerId="ADAL" clId="{55D1215F-3E06-4A51-A736-344C743A7EB1}" dt="2023-02-16T19:35:14.758" v="4481" actId="1076"/>
          <ac:spMkLst>
            <pc:docMk/>
            <pc:sldMk cId="3856813409" sldId="309"/>
            <ac:spMk id="2" creationId="{00000000-0000-0000-0000-000000000000}"/>
          </ac:spMkLst>
        </pc:spChg>
        <pc:spChg chg="mod">
          <ac:chgData name="William Head" userId="f9e45a39-377f-44b7-9013-2d68b8f6a046" providerId="ADAL" clId="{55D1215F-3E06-4A51-A736-344C743A7EB1}" dt="2023-02-16T19:35:24.527" v="4483" actId="14100"/>
          <ac:spMkLst>
            <pc:docMk/>
            <pc:sldMk cId="3856813409" sldId="309"/>
            <ac:spMk id="4" creationId="{00000000-0000-0000-0000-000000000000}"/>
          </ac:spMkLst>
        </pc:spChg>
        <pc:spChg chg="add mod">
          <ac:chgData name="William Head" userId="f9e45a39-377f-44b7-9013-2d68b8f6a046" providerId="ADAL" clId="{55D1215F-3E06-4A51-A736-344C743A7EB1}" dt="2023-02-16T19:39:24.064" v="4492" actId="14100"/>
          <ac:spMkLst>
            <pc:docMk/>
            <pc:sldMk cId="3856813409" sldId="309"/>
            <ac:spMk id="7" creationId="{8DA3A6AB-05E9-2E25-736F-D4A4A495C778}"/>
          </ac:spMkLst>
        </pc:spChg>
        <pc:spChg chg="add mod">
          <ac:chgData name="William Head" userId="f9e45a39-377f-44b7-9013-2d68b8f6a046" providerId="ADAL" clId="{55D1215F-3E06-4A51-A736-344C743A7EB1}" dt="2023-02-16T19:29:07.061" v="4083" actId="1037"/>
          <ac:spMkLst>
            <pc:docMk/>
            <pc:sldMk cId="3856813409" sldId="309"/>
            <ac:spMk id="17" creationId="{6727A8CC-4473-8721-2338-94B232AAF7C6}"/>
          </ac:spMkLst>
        </pc:spChg>
        <pc:spChg chg="add mod">
          <ac:chgData name="William Head" userId="f9e45a39-377f-44b7-9013-2d68b8f6a046" providerId="ADAL" clId="{55D1215F-3E06-4A51-A736-344C743A7EB1}" dt="2023-02-14T14:55:36.764" v="1789" actId="1076"/>
          <ac:spMkLst>
            <pc:docMk/>
            <pc:sldMk cId="3856813409" sldId="309"/>
            <ac:spMk id="18" creationId="{9A43715D-B8E5-2F3E-46B2-4F9791DA52C9}"/>
          </ac:spMkLst>
        </pc:spChg>
        <pc:picChg chg="add mod">
          <ac:chgData name="William Head" userId="f9e45a39-377f-44b7-9013-2d68b8f6a046" providerId="ADAL" clId="{55D1215F-3E06-4A51-A736-344C743A7EB1}" dt="2023-02-16T19:32:12.749" v="4136" actId="1076"/>
          <ac:picMkLst>
            <pc:docMk/>
            <pc:sldMk cId="3856813409" sldId="309"/>
            <ac:picMk id="5" creationId="{D5792638-F5DA-E2EB-BFA9-C0A46ED1785F}"/>
          </ac:picMkLst>
        </pc:picChg>
        <pc:picChg chg="add mod">
          <ac:chgData name="William Head" userId="f9e45a39-377f-44b7-9013-2d68b8f6a046" providerId="ADAL" clId="{55D1215F-3E06-4A51-A736-344C743A7EB1}" dt="2023-02-16T19:29:07.061" v="4083" actId="1037"/>
          <ac:picMkLst>
            <pc:docMk/>
            <pc:sldMk cId="3856813409" sldId="309"/>
            <ac:picMk id="6" creationId="{1EE64AC7-037A-93F5-E50C-F518A4B4F577}"/>
          </ac:picMkLst>
        </pc:picChg>
        <pc:picChg chg="mod">
          <ac:chgData name="William Head" userId="f9e45a39-377f-44b7-9013-2d68b8f6a046" providerId="ADAL" clId="{55D1215F-3E06-4A51-A736-344C743A7EB1}" dt="2023-02-16T19:28:57.957" v="4061" actId="1076"/>
          <ac:picMkLst>
            <pc:docMk/>
            <pc:sldMk cId="3856813409" sldId="309"/>
            <ac:picMk id="8" creationId="{DA463E1B-01D3-41B0-91DA-00A5215047E7}"/>
          </ac:picMkLst>
        </pc:picChg>
        <pc:picChg chg="add del">
          <ac:chgData name="William Head" userId="f9e45a39-377f-44b7-9013-2d68b8f6a046" providerId="ADAL" clId="{55D1215F-3E06-4A51-A736-344C743A7EB1}" dt="2023-02-14T14:14:12.169" v="1164" actId="22"/>
          <ac:picMkLst>
            <pc:docMk/>
            <pc:sldMk cId="3856813409" sldId="309"/>
            <ac:picMk id="12" creationId="{82898BE8-33BA-BFC3-20A2-986F27A2AF65}"/>
          </ac:picMkLst>
        </pc:picChg>
        <pc:picChg chg="add del">
          <ac:chgData name="William Head" userId="f9e45a39-377f-44b7-9013-2d68b8f6a046" providerId="ADAL" clId="{55D1215F-3E06-4A51-A736-344C743A7EB1}" dt="2023-02-14T14:14:10.702" v="1163" actId="22"/>
          <ac:picMkLst>
            <pc:docMk/>
            <pc:sldMk cId="3856813409" sldId="309"/>
            <ac:picMk id="14" creationId="{A1749C46-4855-4BA6-85B4-193BE91F9036}"/>
          </ac:picMkLst>
        </pc:picChg>
        <pc:picChg chg="add mod">
          <ac:chgData name="William Head" userId="f9e45a39-377f-44b7-9013-2d68b8f6a046" providerId="ADAL" clId="{55D1215F-3E06-4A51-A736-344C743A7EB1}" dt="2023-02-14T14:20:27.311" v="1653" actId="1035"/>
          <ac:picMkLst>
            <pc:docMk/>
            <pc:sldMk cId="3856813409" sldId="309"/>
            <ac:picMk id="16" creationId="{C8DD5203-E0C5-9AE3-F272-E6206A8D622C}"/>
          </ac:picMkLst>
        </pc:picChg>
      </pc:sldChg>
      <pc:sldChg chg="delSp modSp del mod delAnim modAnim modNotesTx">
        <pc:chgData name="William Head" userId="f9e45a39-377f-44b7-9013-2d68b8f6a046" providerId="ADAL" clId="{55D1215F-3E06-4A51-A736-344C743A7EB1}" dt="2023-02-16T21:57:24.777" v="6551" actId="20577"/>
        <pc:sldMkLst>
          <pc:docMk/>
          <pc:sldMk cId="3163093469" sldId="310"/>
        </pc:sldMkLst>
        <pc:spChg chg="mod">
          <ac:chgData name="William Head" userId="f9e45a39-377f-44b7-9013-2d68b8f6a046" providerId="ADAL" clId="{55D1215F-3E06-4A51-A736-344C743A7EB1}" dt="2023-02-16T19:59:13.220" v="5465" actId="20577"/>
          <ac:spMkLst>
            <pc:docMk/>
            <pc:sldMk cId="3163093469" sldId="310"/>
            <ac:spMk id="2" creationId="{00000000-0000-0000-0000-000000000000}"/>
          </ac:spMkLst>
        </pc:spChg>
        <pc:spChg chg="del">
          <ac:chgData name="William Head" userId="f9e45a39-377f-44b7-9013-2d68b8f6a046" providerId="ADAL" clId="{55D1215F-3E06-4A51-A736-344C743A7EB1}" dt="2023-02-16T19:58:16.442" v="5453" actId="478"/>
          <ac:spMkLst>
            <pc:docMk/>
            <pc:sldMk cId="3163093469" sldId="310"/>
            <ac:spMk id="3" creationId="{C7DA4DC3-2B92-4397-B483-D950771489EE}"/>
          </ac:spMkLst>
        </pc:spChg>
        <pc:spChg chg="mod">
          <ac:chgData name="William Head" userId="f9e45a39-377f-44b7-9013-2d68b8f6a046" providerId="ADAL" clId="{55D1215F-3E06-4A51-A736-344C743A7EB1}" dt="2023-02-16T21:57:24.777" v="6551" actId="20577"/>
          <ac:spMkLst>
            <pc:docMk/>
            <pc:sldMk cId="3163093469" sldId="310"/>
            <ac:spMk id="4" creationId="{00000000-0000-0000-0000-000000000000}"/>
          </ac:spMkLst>
        </pc:spChg>
        <pc:spChg chg="del">
          <ac:chgData name="William Head" userId="f9e45a39-377f-44b7-9013-2d68b8f6a046" providerId="ADAL" clId="{55D1215F-3E06-4A51-A736-344C743A7EB1}" dt="2023-02-16T19:58:20.656" v="5454" actId="478"/>
          <ac:spMkLst>
            <pc:docMk/>
            <pc:sldMk cId="3163093469" sldId="310"/>
            <ac:spMk id="7" creationId="{6CCA0370-4F2C-47E2-9254-AC4FC58E4919}"/>
          </ac:spMkLst>
        </pc:spChg>
        <pc:spChg chg="del">
          <ac:chgData name="William Head" userId="f9e45a39-377f-44b7-9013-2d68b8f6a046" providerId="ADAL" clId="{55D1215F-3E06-4A51-A736-344C743A7EB1}" dt="2023-02-16T19:58:23.542" v="5455" actId="478"/>
          <ac:spMkLst>
            <pc:docMk/>
            <pc:sldMk cId="3163093469" sldId="310"/>
            <ac:spMk id="9" creationId="{977D97B9-8AD1-4618-B17B-347759F390AE}"/>
          </ac:spMkLst>
        </pc:spChg>
        <pc:picChg chg="mod">
          <ac:chgData name="William Head" userId="f9e45a39-377f-44b7-9013-2d68b8f6a046" providerId="ADAL" clId="{55D1215F-3E06-4A51-A736-344C743A7EB1}" dt="2023-02-16T20:07:19.053" v="5884" actId="1076"/>
          <ac:picMkLst>
            <pc:docMk/>
            <pc:sldMk cId="3163093469" sldId="310"/>
            <ac:picMk id="6" creationId="{344750DB-DC26-4962-AB84-B3274A32F9A1}"/>
          </ac:picMkLst>
        </pc:picChg>
      </pc:sldChg>
      <pc:sldChg chg="modSp del mod">
        <pc:chgData name="William Head" userId="f9e45a39-377f-44b7-9013-2d68b8f6a046" providerId="ADAL" clId="{55D1215F-3E06-4A51-A736-344C743A7EB1}" dt="2023-02-13T19:23:45.450" v="179" actId="2696"/>
        <pc:sldMkLst>
          <pc:docMk/>
          <pc:sldMk cId="3777803378" sldId="311"/>
        </pc:sldMkLst>
        <pc:spChg chg="mod">
          <ac:chgData name="William Head" userId="f9e45a39-377f-44b7-9013-2d68b8f6a046" providerId="ADAL" clId="{55D1215F-3E06-4A51-A736-344C743A7EB1}" dt="2023-02-13T19:17:09.376" v="34"/>
          <ac:spMkLst>
            <pc:docMk/>
            <pc:sldMk cId="3777803378" sldId="311"/>
            <ac:spMk id="2" creationId="{D8D66B47-AD38-4421-B096-0E2E20378BCC}"/>
          </ac:spMkLst>
        </pc:spChg>
        <pc:spChg chg="mod">
          <ac:chgData name="William Head" userId="f9e45a39-377f-44b7-9013-2d68b8f6a046" providerId="ADAL" clId="{55D1215F-3E06-4A51-A736-344C743A7EB1}" dt="2023-02-13T19:18:34.611" v="60"/>
          <ac:spMkLst>
            <pc:docMk/>
            <pc:sldMk cId="3777803378" sldId="311"/>
            <ac:spMk id="4" creationId="{635326BF-8E21-49C9-834F-17A9BE7990F4}"/>
          </ac:spMkLst>
        </pc:spChg>
      </pc:sldChg>
      <pc:sldChg chg="addSp delSp modSp mod ord delAnim modAnim modNotesTx">
        <pc:chgData name="William Head" userId="f9e45a39-377f-44b7-9013-2d68b8f6a046" providerId="ADAL" clId="{55D1215F-3E06-4A51-A736-344C743A7EB1}" dt="2023-02-17T12:47:26.184" v="8810" actId="20577"/>
        <pc:sldMkLst>
          <pc:docMk/>
          <pc:sldMk cId="1138011714" sldId="312"/>
        </pc:sldMkLst>
        <pc:spChg chg="mod">
          <ac:chgData name="William Head" userId="f9e45a39-377f-44b7-9013-2d68b8f6a046" providerId="ADAL" clId="{55D1215F-3E06-4A51-A736-344C743A7EB1}" dt="2023-02-17T12:14:52.896" v="8754" actId="1076"/>
          <ac:spMkLst>
            <pc:docMk/>
            <pc:sldMk cId="1138011714" sldId="312"/>
            <ac:spMk id="2" creationId="{00000000-0000-0000-0000-000000000000}"/>
          </ac:spMkLst>
        </pc:spChg>
        <pc:spChg chg="del mod">
          <ac:chgData name="William Head" userId="f9e45a39-377f-44b7-9013-2d68b8f6a046" providerId="ADAL" clId="{55D1215F-3E06-4A51-A736-344C743A7EB1}" dt="2023-02-14T13:40:53.006" v="238" actId="478"/>
          <ac:spMkLst>
            <pc:docMk/>
            <pc:sldMk cId="1138011714" sldId="312"/>
            <ac:spMk id="3" creationId="{89EBF251-D657-4E43-A500-31721EBA8AA1}"/>
          </ac:spMkLst>
        </pc:spChg>
        <pc:spChg chg="mod">
          <ac:chgData name="William Head" userId="f9e45a39-377f-44b7-9013-2d68b8f6a046" providerId="ADAL" clId="{55D1215F-3E06-4A51-A736-344C743A7EB1}" dt="2023-02-17T12:47:26.184" v="8810" actId="20577"/>
          <ac:spMkLst>
            <pc:docMk/>
            <pc:sldMk cId="1138011714" sldId="312"/>
            <ac:spMk id="4" creationId="{00000000-0000-0000-0000-000000000000}"/>
          </ac:spMkLst>
        </pc:spChg>
        <pc:spChg chg="mod">
          <ac:chgData name="William Head" userId="f9e45a39-377f-44b7-9013-2d68b8f6a046" providerId="ADAL" clId="{55D1215F-3E06-4A51-A736-344C743A7EB1}" dt="2023-02-17T12:03:27.704" v="8286" actId="1037"/>
          <ac:spMkLst>
            <pc:docMk/>
            <pc:sldMk cId="1138011714" sldId="312"/>
            <ac:spMk id="5" creationId="{0F02E429-8AAA-476F-A380-8B8E16F8DE52}"/>
          </ac:spMkLst>
        </pc:spChg>
        <pc:spChg chg="add mod">
          <ac:chgData name="William Head" userId="f9e45a39-377f-44b7-9013-2d68b8f6a046" providerId="ADAL" clId="{55D1215F-3E06-4A51-A736-344C743A7EB1}" dt="2023-02-16T18:19:52.992" v="1980" actId="1076"/>
          <ac:spMkLst>
            <pc:docMk/>
            <pc:sldMk cId="1138011714" sldId="312"/>
            <ac:spMk id="13" creationId="{40CF46F1-A182-84D6-33A6-AB40B7C81B38}"/>
          </ac:spMkLst>
        </pc:spChg>
        <pc:picChg chg="mod">
          <ac:chgData name="William Head" userId="f9e45a39-377f-44b7-9013-2d68b8f6a046" providerId="ADAL" clId="{55D1215F-3E06-4A51-A736-344C743A7EB1}" dt="2023-02-17T12:03:09.620" v="8280" actId="1035"/>
          <ac:picMkLst>
            <pc:docMk/>
            <pc:sldMk cId="1138011714" sldId="312"/>
            <ac:picMk id="6" creationId="{16130CBE-51FA-40D1-9A02-5A81BF75DBDD}"/>
          </ac:picMkLst>
        </pc:picChg>
        <pc:picChg chg="del mod">
          <ac:chgData name="William Head" userId="f9e45a39-377f-44b7-9013-2d68b8f6a046" providerId="ADAL" clId="{55D1215F-3E06-4A51-A736-344C743A7EB1}" dt="2023-02-14T13:40:48.149" v="237" actId="21"/>
          <ac:picMkLst>
            <pc:docMk/>
            <pc:sldMk cId="1138011714" sldId="312"/>
            <ac:picMk id="7" creationId="{B999C230-542F-47B2-A981-88735E313A42}"/>
          </ac:picMkLst>
        </pc:picChg>
        <pc:picChg chg="add mod">
          <ac:chgData name="William Head" userId="f9e45a39-377f-44b7-9013-2d68b8f6a046" providerId="ADAL" clId="{55D1215F-3E06-4A51-A736-344C743A7EB1}" dt="2023-02-16T18:16:54.822" v="1858" actId="14100"/>
          <ac:picMkLst>
            <pc:docMk/>
            <pc:sldMk cId="1138011714" sldId="312"/>
            <ac:picMk id="7" creationId="{CB709C94-1B7A-5979-D263-AAF6D94AD7DE}"/>
          </ac:picMkLst>
        </pc:picChg>
        <pc:picChg chg="mod">
          <ac:chgData name="William Head" userId="f9e45a39-377f-44b7-9013-2d68b8f6a046" providerId="ADAL" clId="{55D1215F-3E06-4A51-A736-344C743A7EB1}" dt="2023-02-17T12:03:20.957" v="8283" actId="1076"/>
          <ac:picMkLst>
            <pc:docMk/>
            <pc:sldMk cId="1138011714" sldId="312"/>
            <ac:picMk id="8" creationId="{DA463E1B-01D3-41B0-91DA-00A5215047E7}"/>
          </ac:picMkLst>
        </pc:picChg>
        <pc:picChg chg="add mod">
          <ac:chgData name="William Head" userId="f9e45a39-377f-44b7-9013-2d68b8f6a046" providerId="ADAL" clId="{55D1215F-3E06-4A51-A736-344C743A7EB1}" dt="2023-02-17T12:18:12.695" v="8772" actId="14100"/>
          <ac:picMkLst>
            <pc:docMk/>
            <pc:sldMk cId="1138011714" sldId="312"/>
            <ac:picMk id="9" creationId="{4D3B60D4-F117-A791-1D73-CEA50E5DA71C}"/>
          </ac:picMkLst>
        </pc:picChg>
        <pc:picChg chg="add del">
          <ac:chgData name="William Head" userId="f9e45a39-377f-44b7-9013-2d68b8f6a046" providerId="ADAL" clId="{55D1215F-3E06-4A51-A736-344C743A7EB1}" dt="2023-02-16T18:18:39.232" v="1916" actId="22"/>
          <ac:picMkLst>
            <pc:docMk/>
            <pc:sldMk cId="1138011714" sldId="312"/>
            <ac:picMk id="10" creationId="{7E01B91B-595D-65F3-7A18-7E71A37DBC1E}"/>
          </ac:picMkLst>
        </pc:picChg>
        <pc:picChg chg="add del mod">
          <ac:chgData name="William Head" userId="f9e45a39-377f-44b7-9013-2d68b8f6a046" providerId="ADAL" clId="{55D1215F-3E06-4A51-A736-344C743A7EB1}" dt="2023-02-16T18:19:22.025" v="1924"/>
          <ac:picMkLst>
            <pc:docMk/>
            <pc:sldMk cId="1138011714" sldId="312"/>
            <ac:picMk id="11" creationId="{4BD38965-7B7E-60B4-D469-EAD5596DF7EC}"/>
          </ac:picMkLst>
        </pc:picChg>
        <pc:picChg chg="add mod">
          <ac:chgData name="William Head" userId="f9e45a39-377f-44b7-9013-2d68b8f6a046" providerId="ADAL" clId="{55D1215F-3E06-4A51-A736-344C743A7EB1}" dt="2023-02-16T18:20:18.064" v="1987" actId="688"/>
          <ac:picMkLst>
            <pc:docMk/>
            <pc:sldMk cId="1138011714" sldId="312"/>
            <ac:picMk id="12" creationId="{7A9A3CA2-E6BC-3DDF-2E8F-F49242F222A7}"/>
          </ac:picMkLst>
        </pc:picChg>
      </pc:sldChg>
      <pc:sldChg chg="addSp modSp add mod ord modAnim modNotesTx">
        <pc:chgData name="William Head" userId="f9e45a39-377f-44b7-9013-2d68b8f6a046" providerId="ADAL" clId="{55D1215F-3E06-4A51-A736-344C743A7EB1}" dt="2023-02-16T22:07:10.581" v="6593"/>
        <pc:sldMkLst>
          <pc:docMk/>
          <pc:sldMk cId="3169684286" sldId="313"/>
        </pc:sldMkLst>
        <pc:spChg chg="mod">
          <ac:chgData name="William Head" userId="f9e45a39-377f-44b7-9013-2d68b8f6a046" providerId="ADAL" clId="{55D1215F-3E06-4A51-A736-344C743A7EB1}" dt="2023-02-14T13:45:38.482" v="296" actId="20577"/>
          <ac:spMkLst>
            <pc:docMk/>
            <pc:sldMk cId="3169684286" sldId="313"/>
            <ac:spMk id="2" creationId="{00000000-0000-0000-0000-000000000000}"/>
          </ac:spMkLst>
        </pc:spChg>
        <pc:spChg chg="mod">
          <ac:chgData name="William Head" userId="f9e45a39-377f-44b7-9013-2d68b8f6a046" providerId="ADAL" clId="{55D1215F-3E06-4A51-A736-344C743A7EB1}" dt="2023-02-14T13:46:49.068" v="316" actId="20577"/>
          <ac:spMkLst>
            <pc:docMk/>
            <pc:sldMk cId="3169684286" sldId="313"/>
            <ac:spMk id="4" creationId="{00000000-0000-0000-0000-000000000000}"/>
          </ac:spMkLst>
        </pc:spChg>
        <pc:spChg chg="mod">
          <ac:chgData name="William Head" userId="f9e45a39-377f-44b7-9013-2d68b8f6a046" providerId="ADAL" clId="{55D1215F-3E06-4A51-A736-344C743A7EB1}" dt="2023-02-14T13:45:22.410" v="282" actId="1035"/>
          <ac:spMkLst>
            <pc:docMk/>
            <pc:sldMk cId="3169684286" sldId="313"/>
            <ac:spMk id="5" creationId="{0F02E429-8AAA-476F-A380-8B8E16F8DE52}"/>
          </ac:spMkLst>
        </pc:spChg>
        <pc:spChg chg="add mod">
          <ac:chgData name="William Head" userId="f9e45a39-377f-44b7-9013-2d68b8f6a046" providerId="ADAL" clId="{55D1215F-3E06-4A51-A736-344C743A7EB1}" dt="2023-02-14T13:51:32.176" v="468" actId="1036"/>
          <ac:spMkLst>
            <pc:docMk/>
            <pc:sldMk cId="3169684286" sldId="313"/>
            <ac:spMk id="10" creationId="{6D6FBA56-AFEF-EF77-0FF6-1BC0013CCC6D}"/>
          </ac:spMkLst>
        </pc:spChg>
        <pc:picChg chg="mod">
          <ac:chgData name="William Head" userId="f9e45a39-377f-44b7-9013-2d68b8f6a046" providerId="ADAL" clId="{55D1215F-3E06-4A51-A736-344C743A7EB1}" dt="2023-02-14T13:45:22.410" v="282" actId="1035"/>
          <ac:picMkLst>
            <pc:docMk/>
            <pc:sldMk cId="3169684286" sldId="313"/>
            <ac:picMk id="6" creationId="{16130CBE-51FA-40D1-9A02-5A81BF75DBDD}"/>
          </ac:picMkLst>
        </pc:picChg>
        <pc:picChg chg="add mod">
          <ac:chgData name="William Head" userId="f9e45a39-377f-44b7-9013-2d68b8f6a046" providerId="ADAL" clId="{55D1215F-3E06-4A51-A736-344C743A7EB1}" dt="2023-02-14T13:50:47.127" v="324" actId="1076"/>
          <ac:picMkLst>
            <pc:docMk/>
            <pc:sldMk cId="3169684286" sldId="313"/>
            <ac:picMk id="7" creationId="{9EBE803E-A311-DB00-7035-01E458438FD0}"/>
          </ac:picMkLst>
        </pc:picChg>
        <pc:picChg chg="mod">
          <ac:chgData name="William Head" userId="f9e45a39-377f-44b7-9013-2d68b8f6a046" providerId="ADAL" clId="{55D1215F-3E06-4A51-A736-344C743A7EB1}" dt="2023-02-14T13:45:08.308" v="242" actId="14826"/>
          <ac:picMkLst>
            <pc:docMk/>
            <pc:sldMk cId="3169684286" sldId="313"/>
            <ac:picMk id="8" creationId="{DA463E1B-01D3-41B0-91DA-00A5215047E7}"/>
          </ac:picMkLst>
        </pc:picChg>
        <pc:picChg chg="add mod">
          <ac:chgData name="William Head" userId="f9e45a39-377f-44b7-9013-2d68b8f6a046" providerId="ADAL" clId="{55D1215F-3E06-4A51-A736-344C743A7EB1}" dt="2023-02-14T13:51:32.176" v="468" actId="1036"/>
          <ac:picMkLst>
            <pc:docMk/>
            <pc:sldMk cId="3169684286" sldId="313"/>
            <ac:picMk id="9" creationId="{482A6EC2-81B2-6528-6FD5-C7D79B2307D5}"/>
          </ac:picMkLst>
        </pc:picChg>
      </pc:sldChg>
      <pc:sldChg chg="modSp add mod ord modAnim modNotesTx">
        <pc:chgData name="William Head" userId="f9e45a39-377f-44b7-9013-2d68b8f6a046" providerId="ADAL" clId="{55D1215F-3E06-4A51-A736-344C743A7EB1}" dt="2023-02-17T11:52:56.773" v="8231" actId="20577"/>
        <pc:sldMkLst>
          <pc:docMk/>
          <pc:sldMk cId="1510758419" sldId="314"/>
        </pc:sldMkLst>
        <pc:spChg chg="mod">
          <ac:chgData name="William Head" userId="f9e45a39-377f-44b7-9013-2d68b8f6a046" providerId="ADAL" clId="{55D1215F-3E06-4A51-A736-344C743A7EB1}" dt="2023-02-17T11:50:55.637" v="8085" actId="1076"/>
          <ac:spMkLst>
            <pc:docMk/>
            <pc:sldMk cId="1510758419" sldId="314"/>
            <ac:spMk id="2" creationId="{00000000-0000-0000-0000-000000000000}"/>
          </ac:spMkLst>
        </pc:spChg>
        <pc:spChg chg="mod">
          <ac:chgData name="William Head" userId="f9e45a39-377f-44b7-9013-2d68b8f6a046" providerId="ADAL" clId="{55D1215F-3E06-4A51-A736-344C743A7EB1}" dt="2023-02-17T11:52:56.773" v="8231" actId="20577"/>
          <ac:spMkLst>
            <pc:docMk/>
            <pc:sldMk cId="1510758419" sldId="314"/>
            <ac:spMk id="4" creationId="{00000000-0000-0000-0000-000000000000}"/>
          </ac:spMkLst>
        </pc:spChg>
        <pc:spChg chg="mod">
          <ac:chgData name="William Head" userId="f9e45a39-377f-44b7-9013-2d68b8f6a046" providerId="ADAL" clId="{55D1215F-3E06-4A51-A736-344C743A7EB1}" dt="2023-02-16T21:53:39.037" v="6512" actId="1035"/>
          <ac:spMkLst>
            <pc:docMk/>
            <pc:sldMk cId="1510758419" sldId="314"/>
            <ac:spMk id="5" creationId="{0F02E429-8AAA-476F-A380-8B8E16F8DE52}"/>
          </ac:spMkLst>
        </pc:spChg>
        <pc:picChg chg="mod">
          <ac:chgData name="William Head" userId="f9e45a39-377f-44b7-9013-2d68b8f6a046" providerId="ADAL" clId="{55D1215F-3E06-4A51-A736-344C743A7EB1}" dt="2023-02-16T21:53:39.037" v="6512" actId="1035"/>
          <ac:picMkLst>
            <pc:docMk/>
            <pc:sldMk cId="1510758419" sldId="314"/>
            <ac:picMk id="6" creationId="{16130CBE-51FA-40D1-9A02-5A81BF75DBDD}"/>
          </ac:picMkLst>
        </pc:picChg>
        <pc:picChg chg="mod">
          <ac:chgData name="William Head" userId="f9e45a39-377f-44b7-9013-2d68b8f6a046" providerId="ADAL" clId="{55D1215F-3E06-4A51-A736-344C743A7EB1}" dt="2023-02-14T13:57:28.811" v="636" actId="14826"/>
          <ac:picMkLst>
            <pc:docMk/>
            <pc:sldMk cId="1510758419" sldId="314"/>
            <ac:picMk id="7" creationId="{9EBE803E-A311-DB00-7035-01E458438FD0}"/>
          </ac:picMkLst>
        </pc:picChg>
        <pc:picChg chg="mod">
          <ac:chgData name="William Head" userId="f9e45a39-377f-44b7-9013-2d68b8f6a046" providerId="ADAL" clId="{55D1215F-3E06-4A51-A736-344C743A7EB1}" dt="2023-02-16T21:54:06.201" v="6516" actId="1076"/>
          <ac:picMkLst>
            <pc:docMk/>
            <pc:sldMk cId="1510758419" sldId="314"/>
            <ac:picMk id="8" creationId="{DA463E1B-01D3-41B0-91DA-00A5215047E7}"/>
          </ac:picMkLst>
        </pc:picChg>
      </pc:sldChg>
      <pc:sldChg chg="new del">
        <pc:chgData name="William Head" userId="f9e45a39-377f-44b7-9013-2d68b8f6a046" providerId="ADAL" clId="{55D1215F-3E06-4A51-A736-344C743A7EB1}" dt="2023-02-16T18:53:27.975" v="3621" actId="2696"/>
        <pc:sldMkLst>
          <pc:docMk/>
          <pc:sldMk cId="613158235" sldId="315"/>
        </pc:sldMkLst>
      </pc:sldChg>
      <pc:sldChg chg="addSp delSp modSp mod ord delAnim modAnim modNotesTx">
        <pc:chgData name="William Head" userId="f9e45a39-377f-44b7-9013-2d68b8f6a046" providerId="ADAL" clId="{55D1215F-3E06-4A51-A736-344C743A7EB1}" dt="2023-02-17T12:51:39.727" v="8812"/>
        <pc:sldMkLst>
          <pc:docMk/>
          <pc:sldMk cId="3771250823" sldId="315"/>
        </pc:sldMkLst>
        <pc:spChg chg="mod">
          <ac:chgData name="William Head" userId="f9e45a39-377f-44b7-9013-2d68b8f6a046" providerId="ADAL" clId="{55D1215F-3E06-4A51-A736-344C743A7EB1}" dt="2023-02-16T19:16:07.676" v="3734" actId="20577"/>
          <ac:spMkLst>
            <pc:docMk/>
            <pc:sldMk cId="3771250823" sldId="315"/>
            <ac:spMk id="2" creationId="{00000000-0000-0000-0000-000000000000}"/>
          </ac:spMkLst>
        </pc:spChg>
        <pc:spChg chg="mod">
          <ac:chgData name="William Head" userId="f9e45a39-377f-44b7-9013-2d68b8f6a046" providerId="ADAL" clId="{55D1215F-3E06-4A51-A736-344C743A7EB1}" dt="2023-02-16T19:16:50.765" v="3820" actId="20577"/>
          <ac:spMkLst>
            <pc:docMk/>
            <pc:sldMk cId="3771250823" sldId="315"/>
            <ac:spMk id="4" creationId="{00000000-0000-0000-0000-000000000000}"/>
          </ac:spMkLst>
        </pc:spChg>
        <pc:spChg chg="mod">
          <ac:chgData name="William Head" userId="f9e45a39-377f-44b7-9013-2d68b8f6a046" providerId="ADAL" clId="{55D1215F-3E06-4A51-A736-344C743A7EB1}" dt="2023-02-16T19:15:41.701" v="3718" actId="14100"/>
          <ac:spMkLst>
            <pc:docMk/>
            <pc:sldMk cId="3771250823" sldId="315"/>
            <ac:spMk id="8" creationId="{28A44C14-85EE-4E95-A33F-C8E2EDF99654}"/>
          </ac:spMkLst>
        </pc:spChg>
        <pc:spChg chg="del mod">
          <ac:chgData name="William Head" userId="f9e45a39-377f-44b7-9013-2d68b8f6a046" providerId="ADAL" clId="{55D1215F-3E06-4A51-A736-344C743A7EB1}" dt="2023-02-16T19:15:31.372" v="3716" actId="478"/>
          <ac:spMkLst>
            <pc:docMk/>
            <pc:sldMk cId="3771250823" sldId="315"/>
            <ac:spMk id="9" creationId="{53283212-BC0F-4AEE-A276-CEA6544D7B47}"/>
          </ac:spMkLst>
        </pc:spChg>
        <pc:picChg chg="add mod">
          <ac:chgData name="William Head" userId="f9e45a39-377f-44b7-9013-2d68b8f6a046" providerId="ADAL" clId="{55D1215F-3E06-4A51-A736-344C743A7EB1}" dt="2023-02-16T19:19:44.911" v="3826" actId="1076"/>
          <ac:picMkLst>
            <pc:docMk/>
            <pc:sldMk cId="3771250823" sldId="315"/>
            <ac:picMk id="5" creationId="{455CBD22-0FF5-754D-C2B6-EA99AB9A4D8C}"/>
          </ac:picMkLst>
        </pc:picChg>
        <pc:picChg chg="mod">
          <ac:chgData name="William Head" userId="f9e45a39-377f-44b7-9013-2d68b8f6a046" providerId="ADAL" clId="{55D1215F-3E06-4A51-A736-344C743A7EB1}" dt="2023-02-16T19:14:32.508" v="3622" actId="14826"/>
          <ac:picMkLst>
            <pc:docMk/>
            <pc:sldMk cId="3771250823" sldId="315"/>
            <ac:picMk id="6" creationId="{344750DB-DC26-4962-AB84-B3274A32F9A1}"/>
          </ac:picMkLst>
        </pc:picChg>
        <pc:picChg chg="mod">
          <ac:chgData name="William Head" userId="f9e45a39-377f-44b7-9013-2d68b8f6a046" providerId="ADAL" clId="{55D1215F-3E06-4A51-A736-344C743A7EB1}" dt="2023-02-16T19:15:15.732" v="3715" actId="1036"/>
          <ac:picMkLst>
            <pc:docMk/>
            <pc:sldMk cId="3771250823" sldId="315"/>
            <ac:picMk id="10" creationId="{FD439EA8-18F8-4622-8959-FD4731DE9336}"/>
          </ac:picMkLst>
        </pc:picChg>
      </pc:sldChg>
      <pc:sldChg chg="addSp delSp modSp new add del mod modTransition modAnim modNotesTx">
        <pc:chgData name="William Head" userId="f9e45a39-377f-44b7-9013-2d68b8f6a046" providerId="ADAL" clId="{55D1215F-3E06-4A51-A736-344C743A7EB1}" dt="2023-02-17T13:01:02.176" v="9313" actId="14100"/>
        <pc:sldMkLst>
          <pc:docMk/>
          <pc:sldMk cId="2729534002" sldId="316"/>
        </pc:sldMkLst>
        <pc:spChg chg="mod">
          <ac:chgData name="William Head" userId="f9e45a39-377f-44b7-9013-2d68b8f6a046" providerId="ADAL" clId="{55D1215F-3E06-4A51-A736-344C743A7EB1}" dt="2023-02-17T13:00:59.344" v="9312" actId="14100"/>
          <ac:spMkLst>
            <pc:docMk/>
            <pc:sldMk cId="2729534002" sldId="316"/>
            <ac:spMk id="2" creationId="{AB1E70F1-B5F7-40D0-F782-882DBB666BCE}"/>
          </ac:spMkLst>
        </pc:spChg>
        <pc:spChg chg="del">
          <ac:chgData name="William Head" userId="f9e45a39-377f-44b7-9013-2d68b8f6a046" providerId="ADAL" clId="{55D1215F-3E06-4A51-A736-344C743A7EB1}" dt="2023-02-16T21:31:52.558" v="6338" actId="931"/>
          <ac:spMkLst>
            <pc:docMk/>
            <pc:sldMk cId="2729534002" sldId="316"/>
            <ac:spMk id="3" creationId="{FAFC4771-08BC-0799-454E-2C5723566429}"/>
          </ac:spMkLst>
        </pc:spChg>
        <pc:spChg chg="mod">
          <ac:chgData name="William Head" userId="f9e45a39-377f-44b7-9013-2d68b8f6a046" providerId="ADAL" clId="{55D1215F-3E06-4A51-A736-344C743A7EB1}" dt="2023-02-17T13:01:02.176" v="9313" actId="14100"/>
          <ac:spMkLst>
            <pc:docMk/>
            <pc:sldMk cId="2729534002" sldId="316"/>
            <ac:spMk id="4" creationId="{99127FB6-ED8F-32F0-514B-694BAF326E06}"/>
          </ac:spMkLst>
        </pc:spChg>
        <pc:spChg chg="add mod">
          <ac:chgData name="William Head" userId="f9e45a39-377f-44b7-9013-2d68b8f6a046" providerId="ADAL" clId="{55D1215F-3E06-4A51-A736-344C743A7EB1}" dt="2023-02-16T21:35:37.596" v="6439" actId="1582"/>
          <ac:spMkLst>
            <pc:docMk/>
            <pc:sldMk cId="2729534002" sldId="316"/>
            <ac:spMk id="7" creationId="{DE92C183-3831-342B-2720-C3850FA7C909}"/>
          </ac:spMkLst>
        </pc:spChg>
        <pc:picChg chg="add mod">
          <ac:chgData name="William Head" userId="f9e45a39-377f-44b7-9013-2d68b8f6a046" providerId="ADAL" clId="{55D1215F-3E06-4A51-A736-344C743A7EB1}" dt="2023-02-16T21:32:34.615" v="6358" actId="14100"/>
          <ac:picMkLst>
            <pc:docMk/>
            <pc:sldMk cId="2729534002" sldId="316"/>
            <ac:picMk id="6" creationId="{AAC72C8C-6CA3-C53A-6D79-50E65DA43257}"/>
          </ac:picMkLst>
        </pc:picChg>
      </pc:sldChg>
      <pc:sldChg chg="add ord">
        <pc:chgData name="William Head" userId="f9e45a39-377f-44b7-9013-2d68b8f6a046" providerId="ADAL" clId="{55D1215F-3E06-4A51-A736-344C743A7EB1}" dt="2023-02-16T22:06:44.723" v="6591"/>
        <pc:sldMkLst>
          <pc:docMk/>
          <pc:sldMk cId="2367697260" sldId="317"/>
        </pc:sldMkLst>
      </pc:sldChg>
      <pc:sldChg chg="delSp modSp add mod delAnim modAnim modNotesTx">
        <pc:chgData name="William Head" userId="f9e45a39-377f-44b7-9013-2d68b8f6a046" providerId="ADAL" clId="{55D1215F-3E06-4A51-A736-344C743A7EB1}" dt="2023-02-17T11:34:47.607" v="7134" actId="20577"/>
        <pc:sldMkLst>
          <pc:docMk/>
          <pc:sldMk cId="1011971056" sldId="318"/>
        </pc:sldMkLst>
        <pc:spChg chg="mod">
          <ac:chgData name="William Head" userId="f9e45a39-377f-44b7-9013-2d68b8f6a046" providerId="ADAL" clId="{55D1215F-3E06-4A51-A736-344C743A7EB1}" dt="2023-02-17T11:29:24.266" v="6735" actId="20577"/>
          <ac:spMkLst>
            <pc:docMk/>
            <pc:sldMk cId="1011971056" sldId="318"/>
            <ac:spMk id="2" creationId="{00000000-0000-0000-0000-000000000000}"/>
          </ac:spMkLst>
        </pc:spChg>
        <pc:spChg chg="mod">
          <ac:chgData name="William Head" userId="f9e45a39-377f-44b7-9013-2d68b8f6a046" providerId="ADAL" clId="{55D1215F-3E06-4A51-A736-344C743A7EB1}" dt="2023-02-17T11:32:49.311" v="6998" actId="20577"/>
          <ac:spMkLst>
            <pc:docMk/>
            <pc:sldMk cId="1011971056" sldId="318"/>
            <ac:spMk id="4" creationId="{00000000-0000-0000-0000-000000000000}"/>
          </ac:spMkLst>
        </pc:spChg>
        <pc:spChg chg="mod">
          <ac:chgData name="William Head" userId="f9e45a39-377f-44b7-9013-2d68b8f6a046" providerId="ADAL" clId="{55D1215F-3E06-4A51-A736-344C743A7EB1}" dt="2023-02-17T11:27:36.368" v="6686" actId="1076"/>
          <ac:spMkLst>
            <pc:docMk/>
            <pc:sldMk cId="1011971056" sldId="318"/>
            <ac:spMk id="8" creationId="{28A44C14-85EE-4E95-A33F-C8E2EDF99654}"/>
          </ac:spMkLst>
        </pc:spChg>
        <pc:spChg chg="del">
          <ac:chgData name="William Head" userId="f9e45a39-377f-44b7-9013-2d68b8f6a046" providerId="ADAL" clId="{55D1215F-3E06-4A51-A736-344C743A7EB1}" dt="2023-02-17T11:23:52.412" v="6613" actId="478"/>
          <ac:spMkLst>
            <pc:docMk/>
            <pc:sldMk cId="1011971056" sldId="318"/>
            <ac:spMk id="9" creationId="{53283212-BC0F-4AEE-A276-CEA6544D7B47}"/>
          </ac:spMkLst>
        </pc:spChg>
        <pc:picChg chg="mod">
          <ac:chgData name="William Head" userId="f9e45a39-377f-44b7-9013-2d68b8f6a046" providerId="ADAL" clId="{55D1215F-3E06-4A51-A736-344C743A7EB1}" dt="2023-02-17T11:27:56.174" v="6688" actId="1076"/>
          <ac:picMkLst>
            <pc:docMk/>
            <pc:sldMk cId="1011971056" sldId="318"/>
            <ac:picMk id="6" creationId="{344750DB-DC26-4962-AB84-B3274A32F9A1}"/>
          </ac:picMkLst>
        </pc:picChg>
        <pc:picChg chg="mod">
          <ac:chgData name="William Head" userId="f9e45a39-377f-44b7-9013-2d68b8f6a046" providerId="ADAL" clId="{55D1215F-3E06-4A51-A736-344C743A7EB1}" dt="2023-02-17T11:28:08.391" v="6689" actId="1076"/>
          <ac:picMkLst>
            <pc:docMk/>
            <pc:sldMk cId="1011971056" sldId="318"/>
            <ac:picMk id="10" creationId="{FD439EA8-18F8-4622-8959-FD4731DE9336}"/>
          </ac:picMkLst>
        </pc:picChg>
      </pc:sldChg>
      <pc:sldChg chg="modSp add mod modAnim modNotesTx">
        <pc:chgData name="William Head" userId="f9e45a39-377f-44b7-9013-2d68b8f6a046" providerId="ADAL" clId="{55D1215F-3E06-4A51-A736-344C743A7EB1}" dt="2023-02-17T11:49:00.922" v="7932" actId="14100"/>
        <pc:sldMkLst>
          <pc:docMk/>
          <pc:sldMk cId="3548886131" sldId="319"/>
        </pc:sldMkLst>
        <pc:spChg chg="mod">
          <ac:chgData name="William Head" userId="f9e45a39-377f-44b7-9013-2d68b8f6a046" providerId="ADAL" clId="{55D1215F-3E06-4A51-A736-344C743A7EB1}" dt="2023-02-17T11:45:32.734" v="7747" actId="14100"/>
          <ac:spMkLst>
            <pc:docMk/>
            <pc:sldMk cId="3548886131" sldId="319"/>
            <ac:spMk id="2" creationId="{00000000-0000-0000-0000-000000000000}"/>
          </ac:spMkLst>
        </pc:spChg>
        <pc:spChg chg="mod">
          <ac:chgData name="William Head" userId="f9e45a39-377f-44b7-9013-2d68b8f6a046" providerId="ADAL" clId="{55D1215F-3E06-4A51-A736-344C743A7EB1}" dt="2023-02-17T11:49:00.922" v="7932" actId="14100"/>
          <ac:spMkLst>
            <pc:docMk/>
            <pc:sldMk cId="3548886131" sldId="319"/>
            <ac:spMk id="4" creationId="{00000000-0000-0000-0000-000000000000}"/>
          </ac:spMkLst>
        </pc:spChg>
        <pc:spChg chg="mod">
          <ac:chgData name="William Head" userId="f9e45a39-377f-44b7-9013-2d68b8f6a046" providerId="ADAL" clId="{55D1215F-3E06-4A51-A736-344C743A7EB1}" dt="2023-02-17T11:36:41.200" v="7177" actId="1037"/>
          <ac:spMkLst>
            <pc:docMk/>
            <pc:sldMk cId="3548886131" sldId="319"/>
            <ac:spMk id="8" creationId="{28A44C14-85EE-4E95-A33F-C8E2EDF99654}"/>
          </ac:spMkLst>
        </pc:spChg>
        <pc:picChg chg="mod">
          <ac:chgData name="William Head" userId="f9e45a39-377f-44b7-9013-2d68b8f6a046" providerId="ADAL" clId="{55D1215F-3E06-4A51-A736-344C743A7EB1}" dt="2023-02-17T11:36:22.471" v="7136" actId="14826"/>
          <ac:picMkLst>
            <pc:docMk/>
            <pc:sldMk cId="3548886131" sldId="319"/>
            <ac:picMk id="6" creationId="{344750DB-DC26-4962-AB84-B3274A32F9A1}"/>
          </ac:picMkLst>
        </pc:picChg>
        <pc:picChg chg="mod">
          <ac:chgData name="William Head" userId="f9e45a39-377f-44b7-9013-2d68b8f6a046" providerId="ADAL" clId="{55D1215F-3E06-4A51-A736-344C743A7EB1}" dt="2023-02-17T11:36:55.904" v="7178" actId="1076"/>
          <ac:picMkLst>
            <pc:docMk/>
            <pc:sldMk cId="3548886131" sldId="319"/>
            <ac:picMk id="10" creationId="{FD439EA8-18F8-4622-8959-FD4731DE9336}"/>
          </ac:picMkLst>
        </pc:picChg>
      </pc:sldChg>
      <pc:sldMasterChg chg="modSldLayout">
        <pc:chgData name="William Head" userId="f9e45a39-377f-44b7-9013-2d68b8f6a046" providerId="ADAL" clId="{55D1215F-3E06-4A51-A736-344C743A7EB1}" dt="2023-02-13T19:18:11.371" v="42"/>
        <pc:sldMasterMkLst>
          <pc:docMk/>
          <pc:sldMasterMk cId="1952274698" sldId="2147483660"/>
        </pc:sldMasterMkLst>
        <pc:sldLayoutChg chg="addSp">
          <pc:chgData name="William Head" userId="f9e45a39-377f-44b7-9013-2d68b8f6a046" providerId="ADAL" clId="{55D1215F-3E06-4A51-A736-344C743A7EB1}" dt="2023-02-13T19:18:11.371" v="42"/>
          <pc:sldLayoutMkLst>
            <pc:docMk/>
            <pc:sldMasterMk cId="1952274698" sldId="2147483660"/>
            <pc:sldLayoutMk cId="534437508" sldId="2147483661"/>
          </pc:sldLayoutMkLst>
          <pc:spChg chg="add">
            <ac:chgData name="William Head" userId="f9e45a39-377f-44b7-9013-2d68b8f6a046" providerId="ADAL" clId="{55D1215F-3E06-4A51-A736-344C743A7EB1}" dt="2023-02-13T19:18:11.371" v="42"/>
            <ac:spMkLst>
              <pc:docMk/>
              <pc:sldMasterMk cId="1952274698" sldId="2147483660"/>
              <pc:sldLayoutMk cId="534437508" sldId="2147483661"/>
              <ac:spMk id="7" creationId="{981E6996-64A8-F36C-6CF3-833EFD6AAC56}"/>
            </ac:spMkLst>
          </pc:spChg>
          <pc:spChg chg="add">
            <ac:chgData name="William Head" userId="f9e45a39-377f-44b7-9013-2d68b8f6a046" providerId="ADAL" clId="{55D1215F-3E06-4A51-A736-344C743A7EB1}" dt="2023-02-13T19:18:11.371" v="42"/>
            <ac:spMkLst>
              <pc:docMk/>
              <pc:sldMasterMk cId="1952274698" sldId="2147483660"/>
              <pc:sldLayoutMk cId="534437508" sldId="2147483661"/>
              <ac:spMk id="8" creationId="{C1606F75-2D44-A3B8-8C0B-4FC792F36359}"/>
            </ac:spMkLst>
          </pc:spChg>
        </pc:sldLayoutChg>
        <pc:sldLayoutChg chg="addSp">
          <pc:chgData name="William Head" userId="f9e45a39-377f-44b7-9013-2d68b8f6a046" providerId="ADAL" clId="{55D1215F-3E06-4A51-A736-344C743A7EB1}" dt="2023-02-13T19:18:11.371" v="42"/>
          <pc:sldLayoutMkLst>
            <pc:docMk/>
            <pc:sldMasterMk cId="1952274698" sldId="2147483660"/>
            <pc:sldLayoutMk cId="552455829" sldId="2147483669"/>
          </pc:sldLayoutMkLst>
          <pc:spChg chg="add">
            <ac:chgData name="William Head" userId="f9e45a39-377f-44b7-9013-2d68b8f6a046" providerId="ADAL" clId="{55D1215F-3E06-4A51-A736-344C743A7EB1}" dt="2023-02-13T19:18:11.371" v="42"/>
            <ac:spMkLst>
              <pc:docMk/>
              <pc:sldMasterMk cId="1952274698" sldId="2147483660"/>
              <pc:sldLayoutMk cId="552455829" sldId="2147483669"/>
              <ac:spMk id="8" creationId="{8684729A-F291-8BD8-F445-FB5A962CD9E7}"/>
            </ac:spMkLst>
          </pc:spChg>
        </pc:sldLayoutChg>
      </pc:sldMasterChg>
      <pc:sldMasterChg chg="modSldLayout">
        <pc:chgData name="William Head" userId="f9e45a39-377f-44b7-9013-2d68b8f6a046" providerId="ADAL" clId="{55D1215F-3E06-4A51-A736-344C743A7EB1}" dt="2023-02-13T19:16:30.857" v="8"/>
        <pc:sldMasterMkLst>
          <pc:docMk/>
          <pc:sldMasterMk cId="2715422261" sldId="2147483660"/>
        </pc:sldMasterMkLst>
        <pc:sldLayoutChg chg="addSp">
          <pc:chgData name="William Head" userId="f9e45a39-377f-44b7-9013-2d68b8f6a046" providerId="ADAL" clId="{55D1215F-3E06-4A51-A736-344C743A7EB1}" dt="2023-02-13T19:16:30.857" v="8"/>
          <pc:sldLayoutMkLst>
            <pc:docMk/>
            <pc:sldMasterMk cId="2715422261" sldId="2147483660"/>
            <pc:sldLayoutMk cId="3334329798" sldId="2147483661"/>
          </pc:sldLayoutMkLst>
          <pc:spChg chg="add">
            <ac:chgData name="William Head" userId="f9e45a39-377f-44b7-9013-2d68b8f6a046" providerId="ADAL" clId="{55D1215F-3E06-4A51-A736-344C743A7EB1}" dt="2023-02-13T19:16:30.857" v="8"/>
            <ac:spMkLst>
              <pc:docMk/>
              <pc:sldMasterMk cId="2715422261" sldId="2147483660"/>
              <pc:sldLayoutMk cId="3334329798" sldId="2147483661"/>
              <ac:spMk id="8" creationId="{D2C761AB-6CA8-BDEE-3220-E64103996EF5}"/>
            </ac:spMkLst>
          </pc:spChg>
          <pc:spChg chg="add">
            <ac:chgData name="William Head" userId="f9e45a39-377f-44b7-9013-2d68b8f6a046" providerId="ADAL" clId="{55D1215F-3E06-4A51-A736-344C743A7EB1}" dt="2023-02-13T19:16:30.857" v="8"/>
            <ac:spMkLst>
              <pc:docMk/>
              <pc:sldMasterMk cId="2715422261" sldId="2147483660"/>
              <pc:sldLayoutMk cId="3334329798" sldId="2147483661"/>
              <ac:spMk id="9" creationId="{130ED3F7-3569-F10B-2F2E-32276B5BA81D}"/>
            </ac:spMkLst>
          </pc:spChg>
        </pc:sldLayoutChg>
        <pc:sldLayoutChg chg="addSp">
          <pc:chgData name="William Head" userId="f9e45a39-377f-44b7-9013-2d68b8f6a046" providerId="ADAL" clId="{55D1215F-3E06-4A51-A736-344C743A7EB1}" dt="2023-02-13T19:16:30.857" v="8"/>
          <pc:sldLayoutMkLst>
            <pc:docMk/>
            <pc:sldMasterMk cId="2715422261" sldId="2147483660"/>
            <pc:sldLayoutMk cId="4035033594" sldId="2147483669"/>
          </pc:sldLayoutMkLst>
          <pc:spChg chg="add">
            <ac:chgData name="William Head" userId="f9e45a39-377f-44b7-9013-2d68b8f6a046" providerId="ADAL" clId="{55D1215F-3E06-4A51-A736-344C743A7EB1}" dt="2023-02-13T19:16:30.857" v="8"/>
            <ac:spMkLst>
              <pc:docMk/>
              <pc:sldMasterMk cId="2715422261" sldId="2147483660"/>
              <pc:sldLayoutMk cId="4035033594" sldId="2147483669"/>
              <ac:spMk id="3" creationId="{A9BB8CED-6127-F55A-6587-BA0B5D8A835D}"/>
            </ac:spMkLst>
          </pc:spChg>
        </pc:sldLayoutChg>
      </pc:sldMasterChg>
    </pc:docChg>
  </pc:docChgLst>
  <pc:docChgLst>
    <pc:chgData name="William Head" userId="f9e45a39-377f-44b7-9013-2d68b8f6a046" providerId="ADAL" clId="{5A93A053-5991-4E2A-962B-B28495E4A484}"/>
    <pc:docChg chg="undo custSel addSld delSld modSld sldOrd modMainMaster addSection delSection modSection modNotesMaster">
      <pc:chgData name="William Head" userId="f9e45a39-377f-44b7-9013-2d68b8f6a046" providerId="ADAL" clId="{5A93A053-5991-4E2A-962B-B28495E4A484}" dt="2022-12-27T20:59:24.146" v="20963" actId="20577"/>
      <pc:docMkLst>
        <pc:docMk/>
      </pc:docMkLst>
      <pc:sldChg chg="addSp delSp modSp mod modNotesTx">
        <pc:chgData name="William Head" userId="f9e45a39-377f-44b7-9013-2d68b8f6a046" providerId="ADAL" clId="{5A93A053-5991-4E2A-962B-B28495E4A484}" dt="2022-12-27T16:59:59.314" v="13688" actId="20577"/>
        <pc:sldMkLst>
          <pc:docMk/>
          <pc:sldMk cId="242453831" sldId="256"/>
        </pc:sldMkLst>
        <pc:spChg chg="mod">
          <ac:chgData name="William Head" userId="f9e45a39-377f-44b7-9013-2d68b8f6a046" providerId="ADAL" clId="{5A93A053-5991-4E2A-962B-B28495E4A484}" dt="2022-12-23T21:06:10.096" v="7983" actId="1037"/>
          <ac:spMkLst>
            <pc:docMk/>
            <pc:sldMk cId="242453831" sldId="256"/>
            <ac:spMk id="2" creationId="{00000000-0000-0000-0000-000000000000}"/>
          </ac:spMkLst>
        </pc:spChg>
        <pc:spChg chg="mod">
          <ac:chgData name="William Head" userId="f9e45a39-377f-44b7-9013-2d68b8f6a046" providerId="ADAL" clId="{5A93A053-5991-4E2A-962B-B28495E4A484}" dt="2022-12-23T21:06:10.096" v="7983" actId="1037"/>
          <ac:spMkLst>
            <pc:docMk/>
            <pc:sldMk cId="242453831" sldId="256"/>
            <ac:spMk id="3" creationId="{00000000-0000-0000-0000-000000000000}"/>
          </ac:spMkLst>
        </pc:spChg>
        <pc:picChg chg="add mod">
          <ac:chgData name="William Head" userId="f9e45a39-377f-44b7-9013-2d68b8f6a046" providerId="ADAL" clId="{5A93A053-5991-4E2A-962B-B28495E4A484}" dt="2022-12-23T21:05:39.663" v="7965" actId="1037"/>
          <ac:picMkLst>
            <pc:docMk/>
            <pc:sldMk cId="242453831" sldId="256"/>
            <ac:picMk id="5" creationId="{52826DD2-A66E-4C2F-87C4-71DD04BFDE08}"/>
          </ac:picMkLst>
        </pc:picChg>
        <pc:picChg chg="add del mod">
          <ac:chgData name="William Head" userId="f9e45a39-377f-44b7-9013-2d68b8f6a046" providerId="ADAL" clId="{5A93A053-5991-4E2A-962B-B28495E4A484}" dt="2022-12-23T21:01:40.608" v="7792" actId="478"/>
          <ac:picMkLst>
            <pc:docMk/>
            <pc:sldMk cId="242453831" sldId="256"/>
            <ac:picMk id="7" creationId="{BE08509A-8E31-4B3B-AE80-4BF32E73138F}"/>
          </ac:picMkLst>
        </pc:picChg>
        <pc:picChg chg="add mod">
          <ac:chgData name="William Head" userId="f9e45a39-377f-44b7-9013-2d68b8f6a046" providerId="ADAL" clId="{5A93A053-5991-4E2A-962B-B28495E4A484}" dt="2022-12-23T21:05:45.320" v="7979" actId="1038"/>
          <ac:picMkLst>
            <pc:docMk/>
            <pc:sldMk cId="242453831" sldId="256"/>
            <ac:picMk id="9" creationId="{5745F236-7A30-4886-9507-3CE304C038E0}"/>
          </ac:picMkLst>
        </pc:picChg>
      </pc:sldChg>
      <pc:sldChg chg="modSp mod modNotesTx">
        <pc:chgData name="William Head" userId="f9e45a39-377f-44b7-9013-2d68b8f6a046" providerId="ADAL" clId="{5A93A053-5991-4E2A-962B-B28495E4A484}" dt="2022-12-27T18:08:20.845" v="14277" actId="20577"/>
        <pc:sldMkLst>
          <pc:docMk/>
          <pc:sldMk cId="3042826300" sldId="265"/>
        </pc:sldMkLst>
        <pc:spChg chg="mod">
          <ac:chgData name="William Head" userId="f9e45a39-377f-44b7-9013-2d68b8f6a046" providerId="ADAL" clId="{5A93A053-5991-4E2A-962B-B28495E4A484}" dt="2022-12-01T23:33:00.358" v="920"/>
          <ac:spMkLst>
            <pc:docMk/>
            <pc:sldMk cId="3042826300" sldId="265"/>
            <ac:spMk id="13" creationId="{00000000-0000-0000-0000-000000000000}"/>
          </ac:spMkLst>
        </pc:spChg>
        <pc:spChg chg="mod">
          <ac:chgData name="William Head" userId="f9e45a39-377f-44b7-9013-2d68b8f6a046" providerId="ADAL" clId="{5A93A053-5991-4E2A-962B-B28495E4A484}" dt="2022-12-27T17:11:24.565" v="13946" actId="114"/>
          <ac:spMkLst>
            <pc:docMk/>
            <pc:sldMk cId="3042826300" sldId="265"/>
            <ac:spMk id="14" creationId="{00000000-0000-0000-0000-000000000000}"/>
          </ac:spMkLst>
        </pc:spChg>
      </pc:sldChg>
      <pc:sldChg chg="modSp mod modNotesTx">
        <pc:chgData name="William Head" userId="f9e45a39-377f-44b7-9013-2d68b8f6a046" providerId="ADAL" clId="{5A93A053-5991-4E2A-962B-B28495E4A484}" dt="2022-12-27T18:09:06.496" v="14394" actId="20577"/>
        <pc:sldMkLst>
          <pc:docMk/>
          <pc:sldMk cId="4145261392" sldId="267"/>
        </pc:sldMkLst>
        <pc:spChg chg="mod">
          <ac:chgData name="William Head" userId="f9e45a39-377f-44b7-9013-2d68b8f6a046" providerId="ADAL" clId="{5A93A053-5991-4E2A-962B-B28495E4A484}" dt="2022-12-24T03:32:30.518" v="12611" actId="20577"/>
          <ac:spMkLst>
            <pc:docMk/>
            <pc:sldMk cId="4145261392" sldId="267"/>
            <ac:spMk id="2" creationId="{00000000-0000-0000-0000-000000000000}"/>
          </ac:spMkLst>
        </pc:spChg>
        <pc:spChg chg="mod">
          <ac:chgData name="William Head" userId="f9e45a39-377f-44b7-9013-2d68b8f6a046" providerId="ADAL" clId="{5A93A053-5991-4E2A-962B-B28495E4A484}" dt="2022-12-24T03:34:14.402" v="12647" actId="20577"/>
          <ac:spMkLst>
            <pc:docMk/>
            <pc:sldMk cId="4145261392" sldId="267"/>
            <ac:spMk id="3" creationId="{00000000-0000-0000-0000-000000000000}"/>
          </ac:spMkLst>
        </pc:spChg>
        <pc:spChg chg="mod">
          <ac:chgData name="William Head" userId="f9e45a39-377f-44b7-9013-2d68b8f6a046" providerId="ADAL" clId="{5A93A053-5991-4E2A-962B-B28495E4A484}" dt="2022-12-24T03:43:56.572" v="12667" actId="20577"/>
          <ac:spMkLst>
            <pc:docMk/>
            <pc:sldMk cId="4145261392" sldId="267"/>
            <ac:spMk id="6" creationId="{F8C716C8-7912-46AE-8EDF-B116AC82755E}"/>
          </ac:spMkLst>
        </pc:spChg>
      </pc:sldChg>
      <pc:sldChg chg="addSp delSp modSp mod modTransition modAnim modNotesTx">
        <pc:chgData name="William Head" userId="f9e45a39-377f-44b7-9013-2d68b8f6a046" providerId="ADAL" clId="{5A93A053-5991-4E2A-962B-B28495E4A484}" dt="2022-12-27T18:13:18.595" v="14532" actId="20577"/>
        <pc:sldMkLst>
          <pc:docMk/>
          <pc:sldMk cId="3232560146" sldId="274"/>
        </pc:sldMkLst>
        <pc:spChg chg="mod">
          <ac:chgData name="William Head" userId="f9e45a39-377f-44b7-9013-2d68b8f6a046" providerId="ADAL" clId="{5A93A053-5991-4E2A-962B-B28495E4A484}" dt="2022-12-22T12:10:08.830" v="3446" actId="255"/>
          <ac:spMkLst>
            <pc:docMk/>
            <pc:sldMk cId="3232560146" sldId="274"/>
            <ac:spMk id="2" creationId="{00000000-0000-0000-0000-000000000000}"/>
          </ac:spMkLst>
        </pc:spChg>
        <pc:spChg chg="mod">
          <ac:chgData name="William Head" userId="f9e45a39-377f-44b7-9013-2d68b8f6a046" providerId="ADAL" clId="{5A93A053-5991-4E2A-962B-B28495E4A484}" dt="2022-12-27T18:13:18.595" v="14532" actId="20577"/>
          <ac:spMkLst>
            <pc:docMk/>
            <pc:sldMk cId="3232560146" sldId="274"/>
            <ac:spMk id="4" creationId="{00000000-0000-0000-0000-000000000000}"/>
          </ac:spMkLst>
        </pc:spChg>
        <pc:spChg chg="add del mod">
          <ac:chgData name="William Head" userId="f9e45a39-377f-44b7-9013-2d68b8f6a046" providerId="ADAL" clId="{5A93A053-5991-4E2A-962B-B28495E4A484}" dt="2022-12-22T18:05:32.445" v="5527"/>
          <ac:spMkLst>
            <pc:docMk/>
            <pc:sldMk cId="3232560146" sldId="274"/>
            <ac:spMk id="7" creationId="{5045476D-3B2D-4B4F-ADBD-2CB105B6B36E}"/>
          </ac:spMkLst>
        </pc:spChg>
        <pc:spChg chg="add mod">
          <ac:chgData name="William Head" userId="f9e45a39-377f-44b7-9013-2d68b8f6a046" providerId="ADAL" clId="{5A93A053-5991-4E2A-962B-B28495E4A484}" dt="2022-12-22T18:06:11.694" v="5585" actId="1038"/>
          <ac:spMkLst>
            <pc:docMk/>
            <pc:sldMk cId="3232560146" sldId="274"/>
            <ac:spMk id="8" creationId="{28A44C14-85EE-4E95-A33F-C8E2EDF99654}"/>
          </ac:spMkLst>
        </pc:spChg>
        <pc:spChg chg="mod">
          <ac:chgData name="William Head" userId="f9e45a39-377f-44b7-9013-2d68b8f6a046" providerId="ADAL" clId="{5A93A053-5991-4E2A-962B-B28495E4A484}" dt="2022-12-01T23:33:00.358" v="920"/>
          <ac:spMkLst>
            <pc:docMk/>
            <pc:sldMk cId="3232560146" sldId="274"/>
            <ac:spMk id="9" creationId="{53283212-BC0F-4AEE-A276-CEA6544D7B47}"/>
          </ac:spMkLst>
        </pc:spChg>
        <pc:picChg chg="mod">
          <ac:chgData name="William Head" userId="f9e45a39-377f-44b7-9013-2d68b8f6a046" providerId="ADAL" clId="{5A93A053-5991-4E2A-962B-B28495E4A484}" dt="2022-12-24T04:32:16.389" v="12818" actId="1076"/>
          <ac:picMkLst>
            <pc:docMk/>
            <pc:sldMk cId="3232560146" sldId="274"/>
            <ac:picMk id="6" creationId="{344750DB-DC26-4962-AB84-B3274A32F9A1}"/>
          </ac:picMkLst>
        </pc:picChg>
        <pc:picChg chg="add mod">
          <ac:chgData name="William Head" userId="f9e45a39-377f-44b7-9013-2d68b8f6a046" providerId="ADAL" clId="{5A93A053-5991-4E2A-962B-B28495E4A484}" dt="2022-12-22T18:05:55.383" v="5580" actId="1036"/>
          <ac:picMkLst>
            <pc:docMk/>
            <pc:sldMk cId="3232560146" sldId="274"/>
            <ac:picMk id="10" creationId="{FD439EA8-18F8-4622-8959-FD4731DE9336}"/>
          </ac:picMkLst>
        </pc:picChg>
      </pc:sldChg>
      <pc:sldChg chg="addSp delSp modSp mod modTransition modAnim modNotesTx">
        <pc:chgData name="William Head" userId="f9e45a39-377f-44b7-9013-2d68b8f6a046" providerId="ADAL" clId="{5A93A053-5991-4E2A-962B-B28495E4A484}" dt="2022-12-27T19:38:41.494" v="18811"/>
        <pc:sldMkLst>
          <pc:docMk/>
          <pc:sldMk cId="4188995108" sldId="275"/>
        </pc:sldMkLst>
        <pc:spChg chg="mod">
          <ac:chgData name="William Head" userId="f9e45a39-377f-44b7-9013-2d68b8f6a046" providerId="ADAL" clId="{5A93A053-5991-4E2A-962B-B28495E4A484}" dt="2022-12-23T22:33:51.908" v="9359" actId="20577"/>
          <ac:spMkLst>
            <pc:docMk/>
            <pc:sldMk cId="4188995108" sldId="275"/>
            <ac:spMk id="2" creationId="{00000000-0000-0000-0000-000000000000}"/>
          </ac:spMkLst>
        </pc:spChg>
        <pc:spChg chg="add mod">
          <ac:chgData name="William Head" userId="f9e45a39-377f-44b7-9013-2d68b8f6a046" providerId="ADAL" clId="{5A93A053-5991-4E2A-962B-B28495E4A484}" dt="2022-12-24T00:15:58.351" v="11589" actId="113"/>
          <ac:spMkLst>
            <pc:docMk/>
            <pc:sldMk cId="4188995108" sldId="275"/>
            <ac:spMk id="3" creationId="{2EF458B5-AB03-4C1D-9841-01B86D5AD8A4}"/>
          </ac:spMkLst>
        </pc:spChg>
        <pc:spChg chg="mod">
          <ac:chgData name="William Head" userId="f9e45a39-377f-44b7-9013-2d68b8f6a046" providerId="ADAL" clId="{5A93A053-5991-4E2A-962B-B28495E4A484}" dt="2022-12-23T22:45:51.352" v="9587" actId="20577"/>
          <ac:spMkLst>
            <pc:docMk/>
            <pc:sldMk cId="4188995108" sldId="275"/>
            <ac:spMk id="4" creationId="{00000000-0000-0000-0000-000000000000}"/>
          </ac:spMkLst>
        </pc:spChg>
        <pc:spChg chg="add mod ord">
          <ac:chgData name="William Head" userId="f9e45a39-377f-44b7-9013-2d68b8f6a046" providerId="ADAL" clId="{5A93A053-5991-4E2A-962B-B28495E4A484}" dt="2022-12-24T00:14:42.485" v="11585" actId="208"/>
          <ac:spMkLst>
            <pc:docMk/>
            <pc:sldMk cId="4188995108" sldId="275"/>
            <ac:spMk id="10" creationId="{80AD0DEA-6FCD-47B1-829B-7C9F496F79C5}"/>
          </ac:spMkLst>
        </pc:spChg>
        <pc:picChg chg="add del mod">
          <ac:chgData name="William Head" userId="f9e45a39-377f-44b7-9013-2d68b8f6a046" providerId="ADAL" clId="{5A93A053-5991-4E2A-962B-B28495E4A484}" dt="2022-12-02T01:05:51.142" v="1305" actId="478"/>
          <ac:picMkLst>
            <pc:docMk/>
            <pc:sldMk cId="4188995108" sldId="275"/>
            <ac:picMk id="5" creationId="{BF7FD5A4-1215-418B-AF5A-62E77358361A}"/>
          </ac:picMkLst>
        </pc:picChg>
        <pc:picChg chg="mod ord">
          <ac:chgData name="William Head" userId="f9e45a39-377f-44b7-9013-2d68b8f6a046" providerId="ADAL" clId="{5A93A053-5991-4E2A-962B-B28495E4A484}" dt="2022-12-02T01:17:51.845" v="1362" actId="167"/>
          <ac:picMkLst>
            <pc:docMk/>
            <pc:sldMk cId="4188995108" sldId="275"/>
            <ac:picMk id="6" creationId="{344750DB-DC26-4962-AB84-B3274A32F9A1}"/>
          </ac:picMkLst>
        </pc:picChg>
        <pc:picChg chg="add mod ord">
          <ac:chgData name="William Head" userId="f9e45a39-377f-44b7-9013-2d68b8f6a046" providerId="ADAL" clId="{5A93A053-5991-4E2A-962B-B28495E4A484}" dt="2022-12-02T01:18:17.860" v="1364" actId="166"/>
          <ac:picMkLst>
            <pc:docMk/>
            <pc:sldMk cId="4188995108" sldId="275"/>
            <ac:picMk id="8" creationId="{6D3D4EB3-1A56-431F-AD26-9FDDAE848D9D}"/>
          </ac:picMkLst>
        </pc:picChg>
      </pc:sldChg>
      <pc:sldChg chg="addSp delSp modSp add mod modTransition addAnim delAnim modAnim modNotesTx">
        <pc:chgData name="William Head" userId="f9e45a39-377f-44b7-9013-2d68b8f6a046" providerId="ADAL" clId="{5A93A053-5991-4E2A-962B-B28495E4A484}" dt="2022-12-27T18:16:59.023" v="14953" actId="20577"/>
        <pc:sldMkLst>
          <pc:docMk/>
          <pc:sldMk cId="2226959308" sldId="276"/>
        </pc:sldMkLst>
        <pc:spChg chg="mod">
          <ac:chgData name="William Head" userId="f9e45a39-377f-44b7-9013-2d68b8f6a046" providerId="ADAL" clId="{5A93A053-5991-4E2A-962B-B28495E4A484}" dt="2022-12-22T12:09:49.511" v="3442" actId="255"/>
          <ac:spMkLst>
            <pc:docMk/>
            <pc:sldMk cId="2226959308" sldId="276"/>
            <ac:spMk id="2" creationId="{00000000-0000-0000-0000-000000000000}"/>
          </ac:spMkLst>
        </pc:spChg>
        <pc:spChg chg="add del mod">
          <ac:chgData name="William Head" userId="f9e45a39-377f-44b7-9013-2d68b8f6a046" providerId="ADAL" clId="{5A93A053-5991-4E2A-962B-B28495E4A484}" dt="2022-12-01T14:28:56.795" v="2"/>
          <ac:spMkLst>
            <pc:docMk/>
            <pc:sldMk cId="2226959308" sldId="276"/>
            <ac:spMk id="3" creationId="{9CECF9DA-CADE-4C7C-973E-2CA89458D5B1}"/>
          </ac:spMkLst>
        </pc:spChg>
        <pc:spChg chg="mod">
          <ac:chgData name="William Head" userId="f9e45a39-377f-44b7-9013-2d68b8f6a046" providerId="ADAL" clId="{5A93A053-5991-4E2A-962B-B28495E4A484}" dt="2022-12-23T23:51:07.782" v="11522" actId="207"/>
          <ac:spMkLst>
            <pc:docMk/>
            <pc:sldMk cId="2226959308" sldId="276"/>
            <ac:spMk id="4" creationId="{00000000-0000-0000-0000-000000000000}"/>
          </ac:spMkLst>
        </pc:spChg>
        <pc:spChg chg="add del mod">
          <ac:chgData name="William Head" userId="f9e45a39-377f-44b7-9013-2d68b8f6a046" providerId="ADAL" clId="{5A93A053-5991-4E2A-962B-B28495E4A484}" dt="2022-12-01T14:28:56.795" v="2"/>
          <ac:spMkLst>
            <pc:docMk/>
            <pc:sldMk cId="2226959308" sldId="276"/>
            <ac:spMk id="5" creationId="{E002A0E7-8C39-46D0-9C80-205ACBE7F7FC}"/>
          </ac:spMkLst>
        </pc:spChg>
        <pc:spChg chg="add del mod">
          <ac:chgData name="William Head" userId="f9e45a39-377f-44b7-9013-2d68b8f6a046" providerId="ADAL" clId="{5A93A053-5991-4E2A-962B-B28495E4A484}" dt="2022-12-01T14:28:56.795" v="2"/>
          <ac:spMkLst>
            <pc:docMk/>
            <pc:sldMk cId="2226959308" sldId="276"/>
            <ac:spMk id="7" creationId="{F9E5EB4F-BD3D-4679-8021-EA17A6C31BCC}"/>
          </ac:spMkLst>
        </pc:spChg>
        <pc:spChg chg="add mod">
          <ac:chgData name="William Head" userId="f9e45a39-377f-44b7-9013-2d68b8f6a046" providerId="ADAL" clId="{5A93A053-5991-4E2A-962B-B28495E4A484}" dt="2022-12-02T01:21:13.635" v="1372" actId="208"/>
          <ac:spMkLst>
            <pc:docMk/>
            <pc:sldMk cId="2226959308" sldId="276"/>
            <ac:spMk id="8" creationId="{0CD9E3EF-529E-4453-A9A8-977F4B366A92}"/>
          </ac:spMkLst>
        </pc:spChg>
        <pc:spChg chg="add mod">
          <ac:chgData name="William Head" userId="f9e45a39-377f-44b7-9013-2d68b8f6a046" providerId="ADAL" clId="{5A93A053-5991-4E2A-962B-B28495E4A484}" dt="2022-12-23T21:37:01.548" v="9098" actId="14100"/>
          <ac:spMkLst>
            <pc:docMk/>
            <pc:sldMk cId="2226959308" sldId="276"/>
            <ac:spMk id="14" creationId="{426B5758-43DE-4F7F-94F1-53D9F936F9F4}"/>
          </ac:spMkLst>
        </pc:spChg>
        <pc:spChg chg="add mod ord">
          <ac:chgData name="William Head" userId="f9e45a39-377f-44b7-9013-2d68b8f6a046" providerId="ADAL" clId="{5A93A053-5991-4E2A-962B-B28495E4A484}" dt="2022-12-02T01:37:37.344" v="1483" actId="1076"/>
          <ac:spMkLst>
            <pc:docMk/>
            <pc:sldMk cId="2226959308" sldId="276"/>
            <ac:spMk id="15" creationId="{53076993-EF86-441A-9313-33341E2D855A}"/>
          </ac:spMkLst>
        </pc:spChg>
        <pc:spChg chg="add mod">
          <ac:chgData name="William Head" userId="f9e45a39-377f-44b7-9013-2d68b8f6a046" providerId="ADAL" clId="{5A93A053-5991-4E2A-962B-B28495E4A484}" dt="2022-12-02T01:46:52.934" v="1659" actId="1076"/>
          <ac:spMkLst>
            <pc:docMk/>
            <pc:sldMk cId="2226959308" sldId="276"/>
            <ac:spMk id="16" creationId="{860F82A0-7DD1-4999-A565-73C7972D35A9}"/>
          </ac:spMkLst>
        </pc:spChg>
        <pc:spChg chg="add del mod">
          <ac:chgData name="William Head" userId="f9e45a39-377f-44b7-9013-2d68b8f6a046" providerId="ADAL" clId="{5A93A053-5991-4E2A-962B-B28495E4A484}" dt="2022-12-02T01:43:03.224" v="1649" actId="478"/>
          <ac:spMkLst>
            <pc:docMk/>
            <pc:sldMk cId="2226959308" sldId="276"/>
            <ac:spMk id="17" creationId="{1FE00E82-D1BC-45F3-BD07-2E81D0C5CA1B}"/>
          </ac:spMkLst>
        </pc:spChg>
        <pc:picChg chg="mod">
          <ac:chgData name="William Head" userId="f9e45a39-377f-44b7-9013-2d68b8f6a046" providerId="ADAL" clId="{5A93A053-5991-4E2A-962B-B28495E4A484}" dt="2022-12-01T23:33:00.358" v="920"/>
          <ac:picMkLst>
            <pc:docMk/>
            <pc:sldMk cId="2226959308" sldId="276"/>
            <ac:picMk id="6" creationId="{344750DB-DC26-4962-AB84-B3274A32F9A1}"/>
          </ac:picMkLst>
        </pc:picChg>
        <pc:picChg chg="add del mod">
          <ac:chgData name="William Head" userId="f9e45a39-377f-44b7-9013-2d68b8f6a046" providerId="ADAL" clId="{5A93A053-5991-4E2A-962B-B28495E4A484}" dt="2022-12-02T01:43:56.833" v="1654" actId="478"/>
          <ac:picMkLst>
            <pc:docMk/>
            <pc:sldMk cId="2226959308" sldId="276"/>
            <ac:picMk id="9" creationId="{0FFB725B-A37B-4D04-8985-F04FBACD7347}"/>
          </ac:picMkLst>
        </pc:picChg>
        <pc:picChg chg="add del mod">
          <ac:chgData name="William Head" userId="f9e45a39-377f-44b7-9013-2d68b8f6a046" providerId="ADAL" clId="{5A93A053-5991-4E2A-962B-B28495E4A484}" dt="2022-12-02T01:23:43.572" v="1387" actId="478"/>
          <ac:picMkLst>
            <pc:docMk/>
            <pc:sldMk cId="2226959308" sldId="276"/>
            <ac:picMk id="10" creationId="{7A0726A1-CC44-4EDA-9AD4-7834F9E87586}"/>
          </ac:picMkLst>
        </pc:picChg>
        <pc:picChg chg="add del mod">
          <ac:chgData name="William Head" userId="f9e45a39-377f-44b7-9013-2d68b8f6a046" providerId="ADAL" clId="{5A93A053-5991-4E2A-962B-B28495E4A484}" dt="2022-12-02T01:44:02.386" v="1656" actId="478"/>
          <ac:picMkLst>
            <pc:docMk/>
            <pc:sldMk cId="2226959308" sldId="276"/>
            <ac:picMk id="11" creationId="{4F265D83-9F74-4BB3-9974-A89549E2D62C}"/>
          </ac:picMkLst>
        </pc:picChg>
        <pc:picChg chg="add del mod">
          <ac:chgData name="William Head" userId="f9e45a39-377f-44b7-9013-2d68b8f6a046" providerId="ADAL" clId="{5A93A053-5991-4E2A-962B-B28495E4A484}" dt="2022-12-02T01:24:04.797" v="1392" actId="478"/>
          <ac:picMkLst>
            <pc:docMk/>
            <pc:sldMk cId="2226959308" sldId="276"/>
            <ac:picMk id="12" creationId="{C48EE144-DF3B-4263-B793-66CED7478DD1}"/>
          </ac:picMkLst>
        </pc:picChg>
        <pc:picChg chg="add del mod">
          <ac:chgData name="William Head" userId="f9e45a39-377f-44b7-9013-2d68b8f6a046" providerId="ADAL" clId="{5A93A053-5991-4E2A-962B-B28495E4A484}" dt="2022-12-02T01:43:59.502" v="1655" actId="478"/>
          <ac:picMkLst>
            <pc:docMk/>
            <pc:sldMk cId="2226959308" sldId="276"/>
            <ac:picMk id="13" creationId="{056E0277-28B8-48DD-BFFD-98970A3ADD2E}"/>
          </ac:picMkLst>
        </pc:picChg>
        <pc:picChg chg="add del mod">
          <ac:chgData name="William Head" userId="f9e45a39-377f-44b7-9013-2d68b8f6a046" providerId="ADAL" clId="{5A93A053-5991-4E2A-962B-B28495E4A484}" dt="2022-12-02T01:44:04.778" v="1657" actId="478"/>
          <ac:picMkLst>
            <pc:docMk/>
            <pc:sldMk cId="2226959308" sldId="276"/>
            <ac:picMk id="14" creationId="{E00EEFFB-245F-4EFF-899C-F792B7C90DEF}"/>
          </ac:picMkLst>
        </pc:picChg>
        <pc:picChg chg="add mod">
          <ac:chgData name="William Head" userId="f9e45a39-377f-44b7-9013-2d68b8f6a046" providerId="ADAL" clId="{5A93A053-5991-4E2A-962B-B28495E4A484}" dt="2022-12-23T21:36:45.572" v="9095" actId="1036"/>
          <ac:picMkLst>
            <pc:docMk/>
            <pc:sldMk cId="2226959308" sldId="276"/>
            <ac:picMk id="17" creationId="{A8DFF8FF-F20F-4336-8C6D-4A1B765DA209}"/>
          </ac:picMkLst>
        </pc:picChg>
        <pc:picChg chg="add del mod">
          <ac:chgData name="William Head" userId="f9e45a39-377f-44b7-9013-2d68b8f6a046" providerId="ADAL" clId="{5A93A053-5991-4E2A-962B-B28495E4A484}" dt="2022-12-02T01:47:42.702" v="1666" actId="478"/>
          <ac:picMkLst>
            <pc:docMk/>
            <pc:sldMk cId="2226959308" sldId="276"/>
            <ac:picMk id="18" creationId="{DDD6DEEF-5A94-4BC4-890D-0E01BD397901}"/>
          </ac:picMkLst>
        </pc:picChg>
        <pc:picChg chg="add del mod">
          <ac:chgData name="William Head" userId="f9e45a39-377f-44b7-9013-2d68b8f6a046" providerId="ADAL" clId="{5A93A053-5991-4E2A-962B-B28495E4A484}" dt="2022-12-23T21:37:13.282" v="9099" actId="478"/>
          <ac:picMkLst>
            <pc:docMk/>
            <pc:sldMk cId="2226959308" sldId="276"/>
            <ac:picMk id="19" creationId="{2739759B-CAFC-43F1-9647-806F4010A387}"/>
          </ac:picMkLst>
        </pc:picChg>
        <pc:picChg chg="add del mod">
          <ac:chgData name="William Head" userId="f9e45a39-377f-44b7-9013-2d68b8f6a046" providerId="ADAL" clId="{5A93A053-5991-4E2A-962B-B28495E4A484}" dt="2022-12-23T21:37:14.603" v="9100" actId="478"/>
          <ac:picMkLst>
            <pc:docMk/>
            <pc:sldMk cId="2226959308" sldId="276"/>
            <ac:picMk id="20" creationId="{56D783F0-DDE2-4BD7-8F3F-3E827CF37F8E}"/>
          </ac:picMkLst>
        </pc:picChg>
        <pc:picChg chg="add del mod ord">
          <ac:chgData name="William Head" userId="f9e45a39-377f-44b7-9013-2d68b8f6a046" providerId="ADAL" clId="{5A93A053-5991-4E2A-962B-B28495E4A484}" dt="2022-12-23T21:35:30.031" v="9067" actId="478"/>
          <ac:picMkLst>
            <pc:docMk/>
            <pc:sldMk cId="2226959308" sldId="276"/>
            <ac:picMk id="21" creationId="{C8B8129D-74D3-45FF-9662-ACB154FE91BA}"/>
          </ac:picMkLst>
        </pc:picChg>
        <pc:picChg chg="add del mod">
          <ac:chgData name="William Head" userId="f9e45a39-377f-44b7-9013-2d68b8f6a046" providerId="ADAL" clId="{5A93A053-5991-4E2A-962B-B28495E4A484}" dt="2022-12-23T21:35:25.968" v="9065" actId="478"/>
          <ac:picMkLst>
            <pc:docMk/>
            <pc:sldMk cId="2226959308" sldId="276"/>
            <ac:picMk id="22" creationId="{EBDFC96F-2E25-4120-A7DD-C6D030A5671B}"/>
          </ac:picMkLst>
        </pc:picChg>
        <pc:picChg chg="add del mod">
          <ac:chgData name="William Head" userId="f9e45a39-377f-44b7-9013-2d68b8f6a046" providerId="ADAL" clId="{5A93A053-5991-4E2A-962B-B28495E4A484}" dt="2022-12-23T21:35:24.463" v="9064" actId="478"/>
          <ac:picMkLst>
            <pc:docMk/>
            <pc:sldMk cId="2226959308" sldId="276"/>
            <ac:picMk id="23" creationId="{D31B2C49-AFE0-4217-93BA-D895A0DBEE1D}"/>
          </ac:picMkLst>
        </pc:picChg>
        <pc:picChg chg="add del mod">
          <ac:chgData name="William Head" userId="f9e45a39-377f-44b7-9013-2d68b8f6a046" providerId="ADAL" clId="{5A93A053-5991-4E2A-962B-B28495E4A484}" dt="2022-12-23T21:35:27.175" v="9066" actId="478"/>
          <ac:picMkLst>
            <pc:docMk/>
            <pc:sldMk cId="2226959308" sldId="276"/>
            <ac:picMk id="24" creationId="{70A5AA23-A9B3-4D8A-A6C6-E5191409D657}"/>
          </ac:picMkLst>
        </pc:picChg>
      </pc:sldChg>
      <pc:sldChg chg="addSp delSp modSp add mod modAnim modNotesTx">
        <pc:chgData name="William Head" userId="f9e45a39-377f-44b7-9013-2d68b8f6a046" providerId="ADAL" clId="{5A93A053-5991-4E2A-962B-B28495E4A484}" dt="2022-12-27T19:00:16.397" v="17630" actId="20577"/>
        <pc:sldMkLst>
          <pc:docMk/>
          <pc:sldMk cId="662843077" sldId="277"/>
        </pc:sldMkLst>
        <pc:spChg chg="mod">
          <ac:chgData name="William Head" userId="f9e45a39-377f-44b7-9013-2d68b8f6a046" providerId="ADAL" clId="{5A93A053-5991-4E2A-962B-B28495E4A484}" dt="2022-12-24T03:07:26.484" v="12293" actId="1035"/>
          <ac:spMkLst>
            <pc:docMk/>
            <pc:sldMk cId="662843077" sldId="277"/>
            <ac:spMk id="2" creationId="{00000000-0000-0000-0000-000000000000}"/>
          </ac:spMkLst>
        </pc:spChg>
        <pc:spChg chg="add mod ord">
          <ac:chgData name="William Head" userId="f9e45a39-377f-44b7-9013-2d68b8f6a046" providerId="ADAL" clId="{5A93A053-5991-4E2A-962B-B28495E4A484}" dt="2022-12-21T14:30:01.908" v="3345" actId="20577"/>
          <ac:spMkLst>
            <pc:docMk/>
            <pc:sldMk cId="662843077" sldId="277"/>
            <ac:spMk id="3" creationId="{DB5E6D33-1AD4-4749-9F54-34E2306EDEC6}"/>
          </ac:spMkLst>
        </pc:spChg>
        <pc:spChg chg="mod">
          <ac:chgData name="William Head" userId="f9e45a39-377f-44b7-9013-2d68b8f6a046" providerId="ADAL" clId="{5A93A053-5991-4E2A-962B-B28495E4A484}" dt="2022-12-24T03:07:41.811" v="12304" actId="14100"/>
          <ac:spMkLst>
            <pc:docMk/>
            <pc:sldMk cId="662843077" sldId="277"/>
            <ac:spMk id="4" creationId="{00000000-0000-0000-0000-000000000000}"/>
          </ac:spMkLst>
        </pc:spChg>
        <pc:spChg chg="add del">
          <ac:chgData name="William Head" userId="f9e45a39-377f-44b7-9013-2d68b8f6a046" providerId="ADAL" clId="{5A93A053-5991-4E2A-962B-B28495E4A484}" dt="2022-12-02T02:42:43.737" v="1800" actId="11529"/>
          <ac:spMkLst>
            <pc:docMk/>
            <pc:sldMk cId="662843077" sldId="277"/>
            <ac:spMk id="5" creationId="{45679DE6-F62B-4D38-90BA-7CE54F8D1318}"/>
          </ac:spMkLst>
        </pc:spChg>
        <pc:spChg chg="add mod">
          <ac:chgData name="William Head" userId="f9e45a39-377f-44b7-9013-2d68b8f6a046" providerId="ADAL" clId="{5A93A053-5991-4E2A-962B-B28495E4A484}" dt="2022-12-21T14:26:36.713" v="3326" actId="1076"/>
          <ac:spMkLst>
            <pc:docMk/>
            <pc:sldMk cId="662843077" sldId="277"/>
            <ac:spMk id="5" creationId="{FB87637A-93F9-43E4-B3CD-C05E5003713B}"/>
          </ac:spMkLst>
        </pc:spChg>
        <pc:spChg chg="add mod">
          <ac:chgData name="William Head" userId="f9e45a39-377f-44b7-9013-2d68b8f6a046" providerId="ADAL" clId="{5A93A053-5991-4E2A-962B-B28495E4A484}" dt="2022-12-02T02:45:02.786" v="1805" actId="14861"/>
          <ac:spMkLst>
            <pc:docMk/>
            <pc:sldMk cId="662843077" sldId="277"/>
            <ac:spMk id="7" creationId="{628F841C-B533-4B54-8531-2FB6AB3B0236}"/>
          </ac:spMkLst>
        </pc:spChg>
        <pc:picChg chg="add del mod">
          <ac:chgData name="William Head" userId="f9e45a39-377f-44b7-9013-2d68b8f6a046" providerId="ADAL" clId="{5A93A053-5991-4E2A-962B-B28495E4A484}" dt="2022-12-02T02:41:24.730" v="1798" actId="478"/>
          <ac:picMkLst>
            <pc:docMk/>
            <pc:sldMk cId="662843077" sldId="277"/>
            <ac:picMk id="3" creationId="{D6AEA96B-131E-4DED-BDB7-19E2CBE0F1BE}"/>
          </ac:picMkLst>
        </pc:picChg>
        <pc:picChg chg="mod">
          <ac:chgData name="William Head" userId="f9e45a39-377f-44b7-9013-2d68b8f6a046" providerId="ADAL" clId="{5A93A053-5991-4E2A-962B-B28495E4A484}" dt="2022-12-02T02:21:15.074" v="1795" actId="1076"/>
          <ac:picMkLst>
            <pc:docMk/>
            <pc:sldMk cId="662843077" sldId="277"/>
            <ac:picMk id="6" creationId="{344750DB-DC26-4962-AB84-B3274A32F9A1}"/>
          </ac:picMkLst>
        </pc:picChg>
      </pc:sldChg>
      <pc:sldChg chg="new del">
        <pc:chgData name="William Head" userId="f9e45a39-377f-44b7-9013-2d68b8f6a046" providerId="ADAL" clId="{5A93A053-5991-4E2A-962B-B28495E4A484}" dt="2022-12-01T14:44:24.395" v="313" actId="2696"/>
        <pc:sldMkLst>
          <pc:docMk/>
          <pc:sldMk cId="4120051481" sldId="277"/>
        </pc:sldMkLst>
      </pc:sldChg>
      <pc:sldChg chg="add del">
        <pc:chgData name="William Head" userId="f9e45a39-377f-44b7-9013-2d68b8f6a046" providerId="ADAL" clId="{5A93A053-5991-4E2A-962B-B28495E4A484}" dt="2022-12-01T15:06:14.140" v="836" actId="2890"/>
        <pc:sldMkLst>
          <pc:docMk/>
          <pc:sldMk cId="768821171" sldId="278"/>
        </pc:sldMkLst>
      </pc:sldChg>
      <pc:sldChg chg="addSp delSp modSp add mod modTransition delAnim modAnim modNotesTx">
        <pc:chgData name="William Head" userId="f9e45a39-377f-44b7-9013-2d68b8f6a046" providerId="ADAL" clId="{5A93A053-5991-4E2A-962B-B28495E4A484}" dt="2022-12-27T18:25:00.058" v="15707" actId="20577"/>
        <pc:sldMkLst>
          <pc:docMk/>
          <pc:sldMk cId="2907734008" sldId="278"/>
        </pc:sldMkLst>
        <pc:spChg chg="mod">
          <ac:chgData name="William Head" userId="f9e45a39-377f-44b7-9013-2d68b8f6a046" providerId="ADAL" clId="{5A93A053-5991-4E2A-962B-B28495E4A484}" dt="2022-12-22T12:05:07.568" v="3421" actId="20577"/>
          <ac:spMkLst>
            <pc:docMk/>
            <pc:sldMk cId="2907734008" sldId="278"/>
            <ac:spMk id="2" creationId="{00000000-0000-0000-0000-000000000000}"/>
          </ac:spMkLst>
        </pc:spChg>
        <pc:spChg chg="mod">
          <ac:chgData name="William Head" userId="f9e45a39-377f-44b7-9013-2d68b8f6a046" providerId="ADAL" clId="{5A93A053-5991-4E2A-962B-B28495E4A484}" dt="2022-12-23T22:50:38.207" v="9847" actId="20577"/>
          <ac:spMkLst>
            <pc:docMk/>
            <pc:sldMk cId="2907734008" sldId="278"/>
            <ac:spMk id="4" creationId="{00000000-0000-0000-0000-000000000000}"/>
          </ac:spMkLst>
        </pc:spChg>
        <pc:spChg chg="add del mod">
          <ac:chgData name="William Head" userId="f9e45a39-377f-44b7-9013-2d68b8f6a046" providerId="ADAL" clId="{5A93A053-5991-4E2A-962B-B28495E4A484}" dt="2022-12-02T00:14:12.251" v="1108" actId="931"/>
          <ac:spMkLst>
            <pc:docMk/>
            <pc:sldMk cId="2907734008" sldId="278"/>
            <ac:spMk id="5" creationId="{6ECFB1CE-283B-4B7B-BF89-E78EBB3D21C1}"/>
          </ac:spMkLst>
        </pc:spChg>
        <pc:spChg chg="add mod">
          <ac:chgData name="William Head" userId="f9e45a39-377f-44b7-9013-2d68b8f6a046" providerId="ADAL" clId="{5A93A053-5991-4E2A-962B-B28495E4A484}" dt="2022-12-24T02:24:16.238" v="11919" actId="14100"/>
          <ac:spMkLst>
            <pc:docMk/>
            <pc:sldMk cId="2907734008" sldId="278"/>
            <ac:spMk id="15" creationId="{1C4CE312-C91F-4377-A0A9-86286D81370E}"/>
          </ac:spMkLst>
        </pc:spChg>
        <pc:spChg chg="add mod">
          <ac:chgData name="William Head" userId="f9e45a39-377f-44b7-9013-2d68b8f6a046" providerId="ADAL" clId="{5A93A053-5991-4E2A-962B-B28495E4A484}" dt="2022-12-02T02:52:43.831" v="1902" actId="1076"/>
          <ac:spMkLst>
            <pc:docMk/>
            <pc:sldMk cId="2907734008" sldId="278"/>
            <ac:spMk id="16" creationId="{67A567CE-56BF-49B9-A2DC-A5870215FE4B}"/>
          </ac:spMkLst>
        </pc:spChg>
        <pc:picChg chg="del mod">
          <ac:chgData name="William Head" userId="f9e45a39-377f-44b7-9013-2d68b8f6a046" providerId="ADAL" clId="{5A93A053-5991-4E2A-962B-B28495E4A484}" dt="2022-12-02T00:06:56.121" v="1107" actId="21"/>
          <ac:picMkLst>
            <pc:docMk/>
            <pc:sldMk cId="2907734008" sldId="278"/>
            <ac:picMk id="6" creationId="{344750DB-DC26-4962-AB84-B3274A32F9A1}"/>
          </ac:picMkLst>
        </pc:picChg>
        <pc:picChg chg="add mod">
          <ac:chgData name="William Head" userId="f9e45a39-377f-44b7-9013-2d68b8f6a046" providerId="ADAL" clId="{5A93A053-5991-4E2A-962B-B28495E4A484}" dt="2022-12-02T00:45:40.121" v="1248" actId="1076"/>
          <ac:picMkLst>
            <pc:docMk/>
            <pc:sldMk cId="2907734008" sldId="278"/>
            <ac:picMk id="8" creationId="{DA463E1B-01D3-41B0-91DA-00A5215047E7}"/>
          </ac:picMkLst>
        </pc:picChg>
        <pc:picChg chg="add del mod ord">
          <ac:chgData name="William Head" userId="f9e45a39-377f-44b7-9013-2d68b8f6a046" providerId="ADAL" clId="{5A93A053-5991-4E2A-962B-B28495E4A484}" dt="2022-12-02T00:45:26.402" v="1245" actId="478"/>
          <ac:picMkLst>
            <pc:docMk/>
            <pc:sldMk cId="2907734008" sldId="278"/>
            <ac:picMk id="10" creationId="{1EB1A0DF-2F8A-4E24-B6D0-A04FC64ED810}"/>
          </ac:picMkLst>
        </pc:picChg>
        <pc:picChg chg="add del mod ord">
          <ac:chgData name="William Head" userId="f9e45a39-377f-44b7-9013-2d68b8f6a046" providerId="ADAL" clId="{5A93A053-5991-4E2A-962B-B28495E4A484}" dt="2022-12-02T00:45:28.184" v="1246" actId="478"/>
          <ac:picMkLst>
            <pc:docMk/>
            <pc:sldMk cId="2907734008" sldId="278"/>
            <ac:picMk id="12" creationId="{6B1B720F-4EF2-45C2-A790-22664D340317}"/>
          </ac:picMkLst>
        </pc:picChg>
        <pc:picChg chg="add del mod ord">
          <ac:chgData name="William Head" userId="f9e45a39-377f-44b7-9013-2d68b8f6a046" providerId="ADAL" clId="{5A93A053-5991-4E2A-962B-B28495E4A484}" dt="2022-12-02T00:45:30.358" v="1247" actId="478"/>
          <ac:picMkLst>
            <pc:docMk/>
            <pc:sldMk cId="2907734008" sldId="278"/>
            <ac:picMk id="14" creationId="{D6B3EE5C-12C1-49F2-A3B7-113DFC640995}"/>
          </ac:picMkLst>
        </pc:picChg>
      </pc:sldChg>
      <pc:sldChg chg="addSp delSp modSp new del mod">
        <pc:chgData name="William Head" userId="f9e45a39-377f-44b7-9013-2d68b8f6a046" providerId="ADAL" clId="{5A93A053-5991-4E2A-962B-B28495E4A484}" dt="2022-12-01T23:57:59.933" v="1106" actId="27022"/>
        <pc:sldMkLst>
          <pc:docMk/>
          <pc:sldMk cId="1062195546" sldId="279"/>
        </pc:sldMkLst>
        <pc:graphicFrameChg chg="add del modGraphic">
          <ac:chgData name="William Head" userId="f9e45a39-377f-44b7-9013-2d68b8f6a046" providerId="ADAL" clId="{5A93A053-5991-4E2A-962B-B28495E4A484}" dt="2022-12-01T23:57:59.933" v="1106" actId="27022"/>
          <ac:graphicFrameMkLst>
            <pc:docMk/>
            <pc:sldMk cId="1062195546" sldId="279"/>
            <ac:graphicFrameMk id="5" creationId="{5EA565A6-4A6B-41F4-A977-D7BDC1CA1F36}"/>
          </ac:graphicFrameMkLst>
        </pc:graphicFrameChg>
      </pc:sldChg>
      <pc:sldChg chg="addSp modSp add mod modTransition modAnim modNotesTx">
        <pc:chgData name="William Head" userId="f9e45a39-377f-44b7-9013-2d68b8f6a046" providerId="ADAL" clId="{5A93A053-5991-4E2A-962B-B28495E4A484}" dt="2022-12-27T18:26:21.667" v="15904" actId="20577"/>
        <pc:sldMkLst>
          <pc:docMk/>
          <pc:sldMk cId="3285555017" sldId="279"/>
        </pc:sldMkLst>
        <pc:spChg chg="mod">
          <ac:chgData name="William Head" userId="f9e45a39-377f-44b7-9013-2d68b8f6a046" providerId="ADAL" clId="{5A93A053-5991-4E2A-962B-B28495E4A484}" dt="2022-12-22T12:07:35.105" v="3435" actId="255"/>
          <ac:spMkLst>
            <pc:docMk/>
            <pc:sldMk cId="3285555017" sldId="279"/>
            <ac:spMk id="2" creationId="{00000000-0000-0000-0000-000000000000}"/>
          </ac:spMkLst>
        </pc:spChg>
        <pc:spChg chg="mod">
          <ac:chgData name="William Head" userId="f9e45a39-377f-44b7-9013-2d68b8f6a046" providerId="ADAL" clId="{5A93A053-5991-4E2A-962B-B28495E4A484}" dt="2022-12-23T22:53:45.737" v="10103" actId="14100"/>
          <ac:spMkLst>
            <pc:docMk/>
            <pc:sldMk cId="3285555017" sldId="279"/>
            <ac:spMk id="4" creationId="{00000000-0000-0000-0000-000000000000}"/>
          </ac:spMkLst>
        </pc:spChg>
        <pc:spChg chg="add mod">
          <ac:chgData name="William Head" userId="f9e45a39-377f-44b7-9013-2d68b8f6a046" providerId="ADAL" clId="{5A93A053-5991-4E2A-962B-B28495E4A484}" dt="2022-12-24T02:24:03.271" v="11918" actId="14100"/>
          <ac:spMkLst>
            <pc:docMk/>
            <pc:sldMk cId="3285555017" sldId="279"/>
            <ac:spMk id="5" creationId="{9F7FE4B6-2CF3-4C49-8F4F-784636F52B82}"/>
          </ac:spMkLst>
        </pc:spChg>
        <pc:spChg chg="add mod">
          <ac:chgData name="William Head" userId="f9e45a39-377f-44b7-9013-2d68b8f6a046" providerId="ADAL" clId="{5A93A053-5991-4E2A-962B-B28495E4A484}" dt="2022-12-02T02:53:06.982" v="1903"/>
          <ac:spMkLst>
            <pc:docMk/>
            <pc:sldMk cId="3285555017" sldId="279"/>
            <ac:spMk id="6" creationId="{D894C1BE-D225-48AD-A320-4C7F5B838D23}"/>
          </ac:spMkLst>
        </pc:spChg>
        <pc:picChg chg="mod">
          <ac:chgData name="William Head" userId="f9e45a39-377f-44b7-9013-2d68b8f6a046" providerId="ADAL" clId="{5A93A053-5991-4E2A-962B-B28495E4A484}" dt="2022-12-02T00:47:00.122" v="1251" actId="14826"/>
          <ac:picMkLst>
            <pc:docMk/>
            <pc:sldMk cId="3285555017" sldId="279"/>
            <ac:picMk id="8" creationId="{DA463E1B-01D3-41B0-91DA-00A5215047E7}"/>
          </ac:picMkLst>
        </pc:picChg>
      </pc:sldChg>
      <pc:sldChg chg="addSp modSp add mod modTransition modAnim modNotesTx">
        <pc:chgData name="William Head" userId="f9e45a39-377f-44b7-9013-2d68b8f6a046" providerId="ADAL" clId="{5A93A053-5991-4E2A-962B-B28495E4A484}" dt="2022-12-27T18:45:34.718" v="16751" actId="20577"/>
        <pc:sldMkLst>
          <pc:docMk/>
          <pc:sldMk cId="917949057" sldId="280"/>
        </pc:sldMkLst>
        <pc:spChg chg="mod">
          <ac:chgData name="William Head" userId="f9e45a39-377f-44b7-9013-2d68b8f6a046" providerId="ADAL" clId="{5A93A053-5991-4E2A-962B-B28495E4A484}" dt="2022-12-22T12:06:51.023" v="3434" actId="255"/>
          <ac:spMkLst>
            <pc:docMk/>
            <pc:sldMk cId="917949057" sldId="280"/>
            <ac:spMk id="2" creationId="{00000000-0000-0000-0000-000000000000}"/>
          </ac:spMkLst>
        </pc:spChg>
        <pc:spChg chg="mod">
          <ac:chgData name="William Head" userId="f9e45a39-377f-44b7-9013-2d68b8f6a046" providerId="ADAL" clId="{5A93A053-5991-4E2A-962B-B28495E4A484}" dt="2022-12-23T23:12:42.751" v="10966" actId="20577"/>
          <ac:spMkLst>
            <pc:docMk/>
            <pc:sldMk cId="917949057" sldId="280"/>
            <ac:spMk id="4" creationId="{00000000-0000-0000-0000-000000000000}"/>
          </ac:spMkLst>
        </pc:spChg>
        <pc:spChg chg="add mod">
          <ac:chgData name="William Head" userId="f9e45a39-377f-44b7-9013-2d68b8f6a046" providerId="ADAL" clId="{5A93A053-5991-4E2A-962B-B28495E4A484}" dt="2022-12-02T02:53:47.543" v="1915" actId="1035"/>
          <ac:spMkLst>
            <pc:docMk/>
            <pc:sldMk cId="917949057" sldId="280"/>
            <ac:spMk id="5" creationId="{6F114A9A-5A18-4AB0-B716-30263AFAE7E7}"/>
          </ac:spMkLst>
        </pc:spChg>
        <pc:spChg chg="add mod">
          <ac:chgData name="William Head" userId="f9e45a39-377f-44b7-9013-2d68b8f6a046" providerId="ADAL" clId="{5A93A053-5991-4E2A-962B-B28495E4A484}" dt="2022-12-02T02:53:40.163" v="1909" actId="1076"/>
          <ac:spMkLst>
            <pc:docMk/>
            <pc:sldMk cId="917949057" sldId="280"/>
            <ac:spMk id="6" creationId="{EC67F2AA-4690-4985-9274-8339F741B721}"/>
          </ac:spMkLst>
        </pc:spChg>
        <pc:picChg chg="mod">
          <ac:chgData name="William Head" userId="f9e45a39-377f-44b7-9013-2d68b8f6a046" providerId="ADAL" clId="{5A93A053-5991-4E2A-962B-B28495E4A484}" dt="2022-12-02T02:53:24.457" v="1905" actId="1076"/>
          <ac:picMkLst>
            <pc:docMk/>
            <pc:sldMk cId="917949057" sldId="280"/>
            <ac:picMk id="8" creationId="{DA463E1B-01D3-41B0-91DA-00A5215047E7}"/>
          </ac:picMkLst>
        </pc:picChg>
      </pc:sldChg>
      <pc:sldChg chg="addSp delSp modSp add mod modTransition modNotesTx">
        <pc:chgData name="William Head" userId="f9e45a39-377f-44b7-9013-2d68b8f6a046" providerId="ADAL" clId="{5A93A053-5991-4E2A-962B-B28495E4A484}" dt="2022-12-27T18:58:58.656" v="17587" actId="20577"/>
        <pc:sldMkLst>
          <pc:docMk/>
          <pc:sldMk cId="389285359" sldId="281"/>
        </pc:sldMkLst>
        <pc:spChg chg="mod">
          <ac:chgData name="William Head" userId="f9e45a39-377f-44b7-9013-2d68b8f6a046" providerId="ADAL" clId="{5A93A053-5991-4E2A-962B-B28495E4A484}" dt="2022-12-23T23:10:57.208" v="10963" actId="1036"/>
          <ac:spMkLst>
            <pc:docMk/>
            <pc:sldMk cId="389285359" sldId="281"/>
            <ac:spMk id="2" creationId="{00000000-0000-0000-0000-000000000000}"/>
          </ac:spMkLst>
        </pc:spChg>
        <pc:spChg chg="mod">
          <ac:chgData name="William Head" userId="f9e45a39-377f-44b7-9013-2d68b8f6a046" providerId="ADAL" clId="{5A93A053-5991-4E2A-962B-B28495E4A484}" dt="2022-12-23T23:10:37.321" v="10952" actId="14100"/>
          <ac:spMkLst>
            <pc:docMk/>
            <pc:sldMk cId="389285359" sldId="281"/>
            <ac:spMk id="4" creationId="{00000000-0000-0000-0000-000000000000}"/>
          </ac:spMkLst>
        </pc:spChg>
        <pc:spChg chg="add del mod">
          <ac:chgData name="William Head" userId="f9e45a39-377f-44b7-9013-2d68b8f6a046" providerId="ADAL" clId="{5A93A053-5991-4E2A-962B-B28495E4A484}" dt="2022-12-02T02:54:06.882" v="1919" actId="478"/>
          <ac:spMkLst>
            <pc:docMk/>
            <pc:sldMk cId="389285359" sldId="281"/>
            <ac:spMk id="5" creationId="{EEB17506-34B9-4467-AFA6-183FA41685D7}"/>
          </ac:spMkLst>
        </pc:spChg>
        <pc:spChg chg="add del mod">
          <ac:chgData name="William Head" userId="f9e45a39-377f-44b7-9013-2d68b8f6a046" providerId="ADAL" clId="{5A93A053-5991-4E2A-962B-B28495E4A484}" dt="2022-12-02T02:54:06.882" v="1919" actId="478"/>
          <ac:spMkLst>
            <pc:docMk/>
            <pc:sldMk cId="389285359" sldId="281"/>
            <ac:spMk id="6" creationId="{89DA37B1-08C5-4F09-9B3E-BEC64AB9D386}"/>
          </ac:spMkLst>
        </pc:spChg>
        <pc:picChg chg="mod">
          <ac:chgData name="William Head" userId="f9e45a39-377f-44b7-9013-2d68b8f6a046" providerId="ADAL" clId="{5A93A053-5991-4E2A-962B-B28495E4A484}" dt="2022-12-02T00:48:21.331" v="1261" actId="14100"/>
          <ac:picMkLst>
            <pc:docMk/>
            <pc:sldMk cId="389285359" sldId="281"/>
            <ac:picMk id="8" creationId="{DA463E1B-01D3-41B0-91DA-00A5215047E7}"/>
          </ac:picMkLst>
        </pc:picChg>
      </pc:sldChg>
      <pc:sldChg chg="addSp modSp add mod ord modAnim modNotesTx">
        <pc:chgData name="William Head" userId="f9e45a39-377f-44b7-9013-2d68b8f6a046" providerId="ADAL" clId="{5A93A053-5991-4E2A-962B-B28495E4A484}" dt="2022-12-27T18:27:51.844" v="16055" actId="20577"/>
        <pc:sldMkLst>
          <pc:docMk/>
          <pc:sldMk cId="3696661928" sldId="282"/>
        </pc:sldMkLst>
        <pc:spChg chg="mod">
          <ac:chgData name="William Head" userId="f9e45a39-377f-44b7-9013-2d68b8f6a046" providerId="ADAL" clId="{5A93A053-5991-4E2A-962B-B28495E4A484}" dt="2022-12-24T02:34:20.847" v="12050" actId="20577"/>
          <ac:spMkLst>
            <pc:docMk/>
            <pc:sldMk cId="3696661928" sldId="282"/>
            <ac:spMk id="2" creationId="{00000000-0000-0000-0000-000000000000}"/>
          </ac:spMkLst>
        </pc:spChg>
        <pc:spChg chg="add mod">
          <ac:chgData name="William Head" userId="f9e45a39-377f-44b7-9013-2d68b8f6a046" providerId="ADAL" clId="{5A93A053-5991-4E2A-962B-B28495E4A484}" dt="2022-12-24T02:29:13.773" v="11991" actId="14100"/>
          <ac:spMkLst>
            <pc:docMk/>
            <pc:sldMk cId="3696661928" sldId="282"/>
            <ac:spMk id="3" creationId="{274D4D1B-CC20-46E5-998B-6A8874B3C4D9}"/>
          </ac:spMkLst>
        </pc:spChg>
        <pc:spChg chg="mod">
          <ac:chgData name="William Head" userId="f9e45a39-377f-44b7-9013-2d68b8f6a046" providerId="ADAL" clId="{5A93A053-5991-4E2A-962B-B28495E4A484}" dt="2022-12-24T02:34:16.318" v="12049" actId="14100"/>
          <ac:spMkLst>
            <pc:docMk/>
            <pc:sldMk cId="3696661928" sldId="282"/>
            <ac:spMk id="4" creationId="{00000000-0000-0000-0000-000000000000}"/>
          </ac:spMkLst>
        </pc:spChg>
        <pc:spChg chg="add mod">
          <ac:chgData name="William Head" userId="f9e45a39-377f-44b7-9013-2d68b8f6a046" providerId="ADAL" clId="{5A93A053-5991-4E2A-962B-B28495E4A484}" dt="2022-12-24T02:35:39.534" v="12072" actId="1038"/>
          <ac:spMkLst>
            <pc:docMk/>
            <pc:sldMk cId="3696661928" sldId="282"/>
            <ac:spMk id="7" creationId="{CC65B61B-1571-4066-AE45-1FA63867147F}"/>
          </ac:spMkLst>
        </pc:spChg>
        <pc:picChg chg="add mod">
          <ac:chgData name="William Head" userId="f9e45a39-377f-44b7-9013-2d68b8f6a046" providerId="ADAL" clId="{5A93A053-5991-4E2A-962B-B28495E4A484}" dt="2022-12-24T02:32:04.040" v="12009" actId="1076"/>
          <ac:picMkLst>
            <pc:docMk/>
            <pc:sldMk cId="3696661928" sldId="282"/>
            <ac:picMk id="5" creationId="{ACDB0657-D6BE-496D-B8E2-396B07288B8D}"/>
          </ac:picMkLst>
        </pc:picChg>
        <pc:picChg chg="mod ord">
          <ac:chgData name="William Head" userId="f9e45a39-377f-44b7-9013-2d68b8f6a046" providerId="ADAL" clId="{5A93A053-5991-4E2A-962B-B28495E4A484}" dt="2022-12-24T02:27:46.620" v="11949" actId="1035"/>
          <ac:picMkLst>
            <pc:docMk/>
            <pc:sldMk cId="3696661928" sldId="282"/>
            <ac:picMk id="8" creationId="{DA463E1B-01D3-41B0-91DA-00A5215047E7}"/>
          </ac:picMkLst>
        </pc:picChg>
        <pc:picChg chg="add mod">
          <ac:chgData name="William Head" userId="f9e45a39-377f-44b7-9013-2d68b8f6a046" providerId="ADAL" clId="{5A93A053-5991-4E2A-962B-B28495E4A484}" dt="2022-12-24T02:35:34.319" v="12068" actId="1037"/>
          <ac:picMkLst>
            <pc:docMk/>
            <pc:sldMk cId="3696661928" sldId="282"/>
            <ac:picMk id="9" creationId="{CFB68B4B-C11B-425E-B827-B352F721BD0F}"/>
          </ac:picMkLst>
        </pc:picChg>
      </pc:sldChg>
      <pc:sldChg chg="addSp modSp add mod modTransition modAnim modNotesTx">
        <pc:chgData name="William Head" userId="f9e45a39-377f-44b7-9013-2d68b8f6a046" providerId="ADAL" clId="{5A93A053-5991-4E2A-962B-B28495E4A484}" dt="2022-12-27T18:47:40.513" v="16951" actId="20577"/>
        <pc:sldMkLst>
          <pc:docMk/>
          <pc:sldMk cId="290905869" sldId="283"/>
        </pc:sldMkLst>
        <pc:spChg chg="mod">
          <ac:chgData name="William Head" userId="f9e45a39-377f-44b7-9013-2d68b8f6a046" providerId="ADAL" clId="{5A93A053-5991-4E2A-962B-B28495E4A484}" dt="2022-12-22T12:09:28.182" v="3441" actId="255"/>
          <ac:spMkLst>
            <pc:docMk/>
            <pc:sldMk cId="290905869" sldId="283"/>
            <ac:spMk id="2" creationId="{00000000-0000-0000-0000-000000000000}"/>
          </ac:spMkLst>
        </pc:spChg>
        <pc:spChg chg="mod">
          <ac:chgData name="William Head" userId="f9e45a39-377f-44b7-9013-2d68b8f6a046" providerId="ADAL" clId="{5A93A053-5991-4E2A-962B-B28495E4A484}" dt="2022-12-02T03:45:38.369" v="2667" actId="20577"/>
          <ac:spMkLst>
            <pc:docMk/>
            <pc:sldMk cId="290905869" sldId="283"/>
            <ac:spMk id="4" creationId="{00000000-0000-0000-0000-000000000000}"/>
          </ac:spMkLst>
        </pc:spChg>
        <pc:spChg chg="add mod">
          <ac:chgData name="William Head" userId="f9e45a39-377f-44b7-9013-2d68b8f6a046" providerId="ADAL" clId="{5A93A053-5991-4E2A-962B-B28495E4A484}" dt="2022-12-02T03:32:05.900" v="2384" actId="14100"/>
          <ac:spMkLst>
            <pc:docMk/>
            <pc:sldMk cId="290905869" sldId="283"/>
            <ac:spMk id="5" creationId="{0F02E429-8AAA-476F-A380-8B8E16F8DE52}"/>
          </ac:spMkLst>
        </pc:spChg>
        <pc:spChg chg="add mod">
          <ac:chgData name="William Head" userId="f9e45a39-377f-44b7-9013-2d68b8f6a046" providerId="ADAL" clId="{5A93A053-5991-4E2A-962B-B28495E4A484}" dt="2022-12-24T02:23:56.046" v="11917" actId="14100"/>
          <ac:spMkLst>
            <pc:docMk/>
            <pc:sldMk cId="290905869" sldId="283"/>
            <ac:spMk id="7" creationId="{3D799CDB-A48E-4886-AFD3-22DA5E3D91DF}"/>
          </ac:spMkLst>
        </pc:spChg>
        <pc:spChg chg="add mod">
          <ac:chgData name="William Head" userId="f9e45a39-377f-44b7-9013-2d68b8f6a046" providerId="ADAL" clId="{5A93A053-5991-4E2A-962B-B28495E4A484}" dt="2022-12-22T18:03:28.188" v="5523"/>
          <ac:spMkLst>
            <pc:docMk/>
            <pc:sldMk cId="290905869" sldId="283"/>
            <ac:spMk id="9" creationId="{EB64FF3D-3163-4B48-B40F-151EDF09359A}"/>
          </ac:spMkLst>
        </pc:spChg>
        <pc:picChg chg="add mod">
          <ac:chgData name="William Head" userId="f9e45a39-377f-44b7-9013-2d68b8f6a046" providerId="ADAL" clId="{5A93A053-5991-4E2A-962B-B28495E4A484}" dt="2022-12-02T03:31:46.597" v="2382" actId="688"/>
          <ac:picMkLst>
            <pc:docMk/>
            <pc:sldMk cId="290905869" sldId="283"/>
            <ac:picMk id="6" creationId="{16130CBE-51FA-40D1-9A02-5A81BF75DBDD}"/>
          </ac:picMkLst>
        </pc:picChg>
        <pc:picChg chg="mod">
          <ac:chgData name="William Head" userId="f9e45a39-377f-44b7-9013-2d68b8f6a046" providerId="ADAL" clId="{5A93A053-5991-4E2A-962B-B28495E4A484}" dt="2022-12-02T03:42:41.367" v="2430" actId="1076"/>
          <ac:picMkLst>
            <pc:docMk/>
            <pc:sldMk cId="290905869" sldId="283"/>
            <ac:picMk id="8" creationId="{DA463E1B-01D3-41B0-91DA-00A5215047E7}"/>
          </ac:picMkLst>
        </pc:picChg>
      </pc:sldChg>
      <pc:sldChg chg="delSp modSp add del mod delAnim">
        <pc:chgData name="William Head" userId="f9e45a39-377f-44b7-9013-2d68b8f6a046" providerId="ADAL" clId="{5A93A053-5991-4E2A-962B-B28495E4A484}" dt="2022-12-21T13:28:26.533" v="2784" actId="2696"/>
        <pc:sldMkLst>
          <pc:docMk/>
          <pc:sldMk cId="321419857" sldId="284"/>
        </pc:sldMkLst>
        <pc:spChg chg="del">
          <ac:chgData name="William Head" userId="f9e45a39-377f-44b7-9013-2d68b8f6a046" providerId="ADAL" clId="{5A93A053-5991-4E2A-962B-B28495E4A484}" dt="2022-12-02T03:46:29.398" v="2670" actId="478"/>
          <ac:spMkLst>
            <pc:docMk/>
            <pc:sldMk cId="321419857" sldId="284"/>
            <ac:spMk id="5" creationId="{0F02E429-8AAA-476F-A380-8B8E16F8DE52}"/>
          </ac:spMkLst>
        </pc:spChg>
        <pc:picChg chg="del">
          <ac:chgData name="William Head" userId="f9e45a39-377f-44b7-9013-2d68b8f6a046" providerId="ADAL" clId="{5A93A053-5991-4E2A-962B-B28495E4A484}" dt="2022-12-02T03:46:26.579" v="2669" actId="478"/>
          <ac:picMkLst>
            <pc:docMk/>
            <pc:sldMk cId="321419857" sldId="284"/>
            <ac:picMk id="6" creationId="{16130CBE-51FA-40D1-9A02-5A81BF75DBDD}"/>
          </ac:picMkLst>
        </pc:picChg>
        <pc:picChg chg="mod">
          <ac:chgData name="William Head" userId="f9e45a39-377f-44b7-9013-2d68b8f6a046" providerId="ADAL" clId="{5A93A053-5991-4E2A-962B-B28495E4A484}" dt="2022-12-21T13:14:27.424" v="2726" actId="339"/>
          <ac:picMkLst>
            <pc:docMk/>
            <pc:sldMk cId="321419857" sldId="284"/>
            <ac:picMk id="8" creationId="{DA463E1B-01D3-41B0-91DA-00A5215047E7}"/>
          </ac:picMkLst>
        </pc:picChg>
      </pc:sldChg>
      <pc:sldChg chg="modSp add mod ord modTransition modNotesTx">
        <pc:chgData name="William Head" userId="f9e45a39-377f-44b7-9013-2d68b8f6a046" providerId="ADAL" clId="{5A93A053-5991-4E2A-962B-B28495E4A484}" dt="2022-12-27T19:45:41.103" v="19023" actId="27636"/>
        <pc:sldMkLst>
          <pc:docMk/>
          <pc:sldMk cId="772705331" sldId="285"/>
        </pc:sldMkLst>
        <pc:spChg chg="mod">
          <ac:chgData name="William Head" userId="f9e45a39-377f-44b7-9013-2d68b8f6a046" providerId="ADAL" clId="{5A93A053-5991-4E2A-962B-B28495E4A484}" dt="2022-12-24T03:17:30.611" v="12426" actId="1035"/>
          <ac:spMkLst>
            <pc:docMk/>
            <pc:sldMk cId="772705331" sldId="285"/>
            <ac:spMk id="2" creationId="{00000000-0000-0000-0000-000000000000}"/>
          </ac:spMkLst>
        </pc:spChg>
        <pc:spChg chg="mod">
          <ac:chgData name="William Head" userId="f9e45a39-377f-44b7-9013-2d68b8f6a046" providerId="ADAL" clId="{5A93A053-5991-4E2A-962B-B28495E4A484}" dt="2022-12-27T19:45:41.103" v="19023" actId="27636"/>
          <ac:spMkLst>
            <pc:docMk/>
            <pc:sldMk cId="772705331" sldId="285"/>
            <ac:spMk id="4" creationId="{00000000-0000-0000-0000-000000000000}"/>
          </ac:spMkLst>
        </pc:spChg>
        <pc:spChg chg="mod">
          <ac:chgData name="William Head" userId="f9e45a39-377f-44b7-9013-2d68b8f6a046" providerId="ADAL" clId="{5A93A053-5991-4E2A-962B-B28495E4A484}" dt="2022-12-24T03:16:15.176" v="12311" actId="14100"/>
          <ac:spMkLst>
            <pc:docMk/>
            <pc:sldMk cId="772705331" sldId="285"/>
            <ac:spMk id="15" creationId="{1C4CE312-C91F-4377-A0A9-86286D81370E}"/>
          </ac:spMkLst>
        </pc:spChg>
        <pc:spChg chg="mod">
          <ac:chgData name="William Head" userId="f9e45a39-377f-44b7-9013-2d68b8f6a046" providerId="ADAL" clId="{5A93A053-5991-4E2A-962B-B28495E4A484}" dt="2022-12-24T03:16:19.345" v="12312" actId="1076"/>
          <ac:spMkLst>
            <pc:docMk/>
            <pc:sldMk cId="772705331" sldId="285"/>
            <ac:spMk id="16" creationId="{67A567CE-56BF-49B9-A2DC-A5870215FE4B}"/>
          </ac:spMkLst>
        </pc:spChg>
        <pc:picChg chg="mod">
          <ac:chgData name="William Head" userId="f9e45a39-377f-44b7-9013-2d68b8f6a046" providerId="ADAL" clId="{5A93A053-5991-4E2A-962B-B28495E4A484}" dt="2022-12-24T03:16:10.961" v="12310" actId="14100"/>
          <ac:picMkLst>
            <pc:docMk/>
            <pc:sldMk cId="772705331" sldId="285"/>
            <ac:picMk id="8" creationId="{DA463E1B-01D3-41B0-91DA-00A5215047E7}"/>
          </ac:picMkLst>
        </pc:picChg>
      </pc:sldChg>
      <pc:sldChg chg="modSp add mod modTransition">
        <pc:chgData name="William Head" userId="f9e45a39-377f-44b7-9013-2d68b8f6a046" providerId="ADAL" clId="{5A93A053-5991-4E2A-962B-B28495E4A484}" dt="2022-12-21T14:10:58.013" v="3149"/>
        <pc:sldMkLst>
          <pc:docMk/>
          <pc:sldMk cId="667998525" sldId="286"/>
        </pc:sldMkLst>
        <pc:picChg chg="mod">
          <ac:chgData name="William Head" userId="f9e45a39-377f-44b7-9013-2d68b8f6a046" providerId="ADAL" clId="{5A93A053-5991-4E2A-962B-B28495E4A484}" dt="2022-12-21T13:33:36.395" v="2790" actId="1076"/>
          <ac:picMkLst>
            <pc:docMk/>
            <pc:sldMk cId="667998525" sldId="286"/>
            <ac:picMk id="8" creationId="{DA463E1B-01D3-41B0-91DA-00A5215047E7}"/>
          </ac:picMkLst>
        </pc:picChg>
      </pc:sldChg>
      <pc:sldChg chg="delSp modSp add mod ord modTransition delAnim modNotesTx">
        <pc:chgData name="William Head" userId="f9e45a39-377f-44b7-9013-2d68b8f6a046" providerId="ADAL" clId="{5A93A053-5991-4E2A-962B-B28495E4A484}" dt="2022-12-27T19:44:41.533" v="18930" actId="20577"/>
        <pc:sldMkLst>
          <pc:docMk/>
          <pc:sldMk cId="2710491249" sldId="287"/>
        </pc:sldMkLst>
        <pc:spChg chg="mod">
          <ac:chgData name="William Head" userId="f9e45a39-377f-44b7-9013-2d68b8f6a046" providerId="ADAL" clId="{5A93A053-5991-4E2A-962B-B28495E4A484}" dt="2022-12-22T12:08:50.520" v="3439" actId="255"/>
          <ac:spMkLst>
            <pc:docMk/>
            <pc:sldMk cId="2710491249" sldId="287"/>
            <ac:spMk id="2" creationId="{00000000-0000-0000-0000-000000000000}"/>
          </ac:spMkLst>
        </pc:spChg>
        <pc:spChg chg="mod">
          <ac:chgData name="William Head" userId="f9e45a39-377f-44b7-9013-2d68b8f6a046" providerId="ADAL" clId="{5A93A053-5991-4E2A-962B-B28495E4A484}" dt="2022-12-27T19:44:41.533" v="18930" actId="20577"/>
          <ac:spMkLst>
            <pc:docMk/>
            <pc:sldMk cId="2710491249" sldId="287"/>
            <ac:spMk id="4" creationId="{00000000-0000-0000-0000-000000000000}"/>
          </ac:spMkLst>
        </pc:spChg>
        <pc:spChg chg="del">
          <ac:chgData name="William Head" userId="f9e45a39-377f-44b7-9013-2d68b8f6a046" providerId="ADAL" clId="{5A93A053-5991-4E2A-962B-B28495E4A484}" dt="2022-12-21T13:47:30.136" v="2800" actId="478"/>
          <ac:spMkLst>
            <pc:docMk/>
            <pc:sldMk cId="2710491249" sldId="287"/>
            <ac:spMk id="15" creationId="{1C4CE312-C91F-4377-A0A9-86286D81370E}"/>
          </ac:spMkLst>
        </pc:spChg>
        <pc:spChg chg="del">
          <ac:chgData name="William Head" userId="f9e45a39-377f-44b7-9013-2d68b8f6a046" providerId="ADAL" clId="{5A93A053-5991-4E2A-962B-B28495E4A484}" dt="2022-12-21T13:47:31.167" v="2801" actId="478"/>
          <ac:spMkLst>
            <pc:docMk/>
            <pc:sldMk cId="2710491249" sldId="287"/>
            <ac:spMk id="16" creationId="{67A567CE-56BF-49B9-A2DC-A5870215FE4B}"/>
          </ac:spMkLst>
        </pc:spChg>
        <pc:picChg chg="mod">
          <ac:chgData name="William Head" userId="f9e45a39-377f-44b7-9013-2d68b8f6a046" providerId="ADAL" clId="{5A93A053-5991-4E2A-962B-B28495E4A484}" dt="2022-12-21T13:47:42.263" v="2802" actId="1076"/>
          <ac:picMkLst>
            <pc:docMk/>
            <pc:sldMk cId="2710491249" sldId="287"/>
            <ac:picMk id="8" creationId="{DA463E1B-01D3-41B0-91DA-00A5215047E7}"/>
          </ac:picMkLst>
        </pc:picChg>
      </pc:sldChg>
      <pc:sldChg chg="addSp modSp add mod ord modTransition modAnim modNotesTx">
        <pc:chgData name="William Head" userId="f9e45a39-377f-44b7-9013-2d68b8f6a046" providerId="ADAL" clId="{5A93A053-5991-4E2A-962B-B28495E4A484}" dt="2022-12-27T19:27:15.037" v="18127" actId="20577"/>
        <pc:sldMkLst>
          <pc:docMk/>
          <pc:sldMk cId="1555839960" sldId="288"/>
        </pc:sldMkLst>
        <pc:spChg chg="mod">
          <ac:chgData name="William Head" userId="f9e45a39-377f-44b7-9013-2d68b8f6a046" providerId="ADAL" clId="{5A93A053-5991-4E2A-962B-B28495E4A484}" dt="2022-12-22T12:08:28.814" v="3437" actId="255"/>
          <ac:spMkLst>
            <pc:docMk/>
            <pc:sldMk cId="1555839960" sldId="288"/>
            <ac:spMk id="2" creationId="{00000000-0000-0000-0000-000000000000}"/>
          </ac:spMkLst>
        </pc:spChg>
        <pc:spChg chg="mod">
          <ac:chgData name="William Head" userId="f9e45a39-377f-44b7-9013-2d68b8f6a046" providerId="ADAL" clId="{5A93A053-5991-4E2A-962B-B28495E4A484}" dt="2022-12-21T13:57:32.669" v="3017" actId="14100"/>
          <ac:spMkLst>
            <pc:docMk/>
            <pc:sldMk cId="1555839960" sldId="288"/>
            <ac:spMk id="4" creationId="{00000000-0000-0000-0000-000000000000}"/>
          </ac:spMkLst>
        </pc:spChg>
        <pc:spChg chg="mod">
          <ac:chgData name="William Head" userId="f9e45a39-377f-44b7-9013-2d68b8f6a046" providerId="ADAL" clId="{5A93A053-5991-4E2A-962B-B28495E4A484}" dt="2022-12-21T13:53:03.778" v="2961" actId="1036"/>
          <ac:spMkLst>
            <pc:docMk/>
            <pc:sldMk cId="1555839960" sldId="288"/>
            <ac:spMk id="5" creationId="{0F02E429-8AAA-476F-A380-8B8E16F8DE52}"/>
          </ac:spMkLst>
        </pc:spChg>
        <pc:spChg chg="add mod">
          <ac:chgData name="William Head" userId="f9e45a39-377f-44b7-9013-2d68b8f6a046" providerId="ADAL" clId="{5A93A053-5991-4E2A-962B-B28495E4A484}" dt="2022-12-22T18:04:07.020" v="5525"/>
          <ac:spMkLst>
            <pc:docMk/>
            <pc:sldMk cId="1555839960" sldId="288"/>
            <ac:spMk id="7" creationId="{24764E16-25FB-420B-AD39-F7F01E0539C6}"/>
          </ac:spMkLst>
        </pc:spChg>
        <pc:spChg chg="add mod">
          <ac:chgData name="William Head" userId="f9e45a39-377f-44b7-9013-2d68b8f6a046" providerId="ADAL" clId="{5A93A053-5991-4E2A-962B-B28495E4A484}" dt="2022-12-22T18:04:07.020" v="5525"/>
          <ac:spMkLst>
            <pc:docMk/>
            <pc:sldMk cId="1555839960" sldId="288"/>
            <ac:spMk id="9" creationId="{B032E143-3C3D-4133-A35E-270209A9A89F}"/>
          </ac:spMkLst>
        </pc:spChg>
        <pc:picChg chg="mod">
          <ac:chgData name="William Head" userId="f9e45a39-377f-44b7-9013-2d68b8f6a046" providerId="ADAL" clId="{5A93A053-5991-4E2A-962B-B28495E4A484}" dt="2022-12-21T13:53:03.778" v="2961" actId="1036"/>
          <ac:picMkLst>
            <pc:docMk/>
            <pc:sldMk cId="1555839960" sldId="288"/>
            <ac:picMk id="6" creationId="{16130CBE-51FA-40D1-9A02-5A81BF75DBDD}"/>
          </ac:picMkLst>
        </pc:picChg>
        <pc:picChg chg="mod">
          <ac:chgData name="William Head" userId="f9e45a39-377f-44b7-9013-2d68b8f6a046" providerId="ADAL" clId="{5A93A053-5991-4E2A-962B-B28495E4A484}" dt="2022-12-21T13:52:44.814" v="2952" actId="14826"/>
          <ac:picMkLst>
            <pc:docMk/>
            <pc:sldMk cId="1555839960" sldId="288"/>
            <ac:picMk id="8" creationId="{DA463E1B-01D3-41B0-91DA-00A5215047E7}"/>
          </ac:picMkLst>
        </pc:picChg>
      </pc:sldChg>
      <pc:sldChg chg="modSp add mod ord modTransition modNotesTx">
        <pc:chgData name="William Head" userId="f9e45a39-377f-44b7-9013-2d68b8f6a046" providerId="ADAL" clId="{5A93A053-5991-4E2A-962B-B28495E4A484}" dt="2022-12-27T19:46:38.332" v="19076" actId="20577"/>
        <pc:sldMkLst>
          <pc:docMk/>
          <pc:sldMk cId="2996164593" sldId="289"/>
        </pc:sldMkLst>
        <pc:spChg chg="mod">
          <ac:chgData name="William Head" userId="f9e45a39-377f-44b7-9013-2d68b8f6a046" providerId="ADAL" clId="{5A93A053-5991-4E2A-962B-B28495E4A484}" dt="2022-12-22T12:08:42.064" v="3438" actId="255"/>
          <ac:spMkLst>
            <pc:docMk/>
            <pc:sldMk cId="2996164593" sldId="289"/>
            <ac:spMk id="2" creationId="{00000000-0000-0000-0000-000000000000}"/>
          </ac:spMkLst>
        </pc:spChg>
        <pc:spChg chg="mod">
          <ac:chgData name="William Head" userId="f9e45a39-377f-44b7-9013-2d68b8f6a046" providerId="ADAL" clId="{5A93A053-5991-4E2A-962B-B28495E4A484}" dt="2022-12-27T19:46:38.332" v="19076" actId="20577"/>
          <ac:spMkLst>
            <pc:docMk/>
            <pc:sldMk cId="2996164593" sldId="289"/>
            <ac:spMk id="4" creationId="{00000000-0000-0000-0000-000000000000}"/>
          </ac:spMkLst>
        </pc:spChg>
        <pc:spChg chg="mod">
          <ac:chgData name="William Head" userId="f9e45a39-377f-44b7-9013-2d68b8f6a046" providerId="ADAL" clId="{5A93A053-5991-4E2A-962B-B28495E4A484}" dt="2022-12-21T14:03:41.271" v="3025" actId="1076"/>
          <ac:spMkLst>
            <pc:docMk/>
            <pc:sldMk cId="2996164593" sldId="289"/>
            <ac:spMk id="15" creationId="{1C4CE312-C91F-4377-A0A9-86286D81370E}"/>
          </ac:spMkLst>
        </pc:spChg>
        <pc:spChg chg="mod">
          <ac:chgData name="William Head" userId="f9e45a39-377f-44b7-9013-2d68b8f6a046" providerId="ADAL" clId="{5A93A053-5991-4E2A-962B-B28495E4A484}" dt="2022-12-21T14:03:45.017" v="3026" actId="1076"/>
          <ac:spMkLst>
            <pc:docMk/>
            <pc:sldMk cId="2996164593" sldId="289"/>
            <ac:spMk id="16" creationId="{67A567CE-56BF-49B9-A2DC-A5870215FE4B}"/>
          </ac:spMkLst>
        </pc:spChg>
        <pc:picChg chg="mod">
          <ac:chgData name="William Head" userId="f9e45a39-377f-44b7-9013-2d68b8f6a046" providerId="ADAL" clId="{5A93A053-5991-4E2A-962B-B28495E4A484}" dt="2022-12-21T14:03:59.626" v="3028" actId="1076"/>
          <ac:picMkLst>
            <pc:docMk/>
            <pc:sldMk cId="2996164593" sldId="289"/>
            <ac:picMk id="8" creationId="{DA463E1B-01D3-41B0-91DA-00A5215047E7}"/>
          </ac:picMkLst>
        </pc:picChg>
      </pc:sldChg>
      <pc:sldChg chg="modSp add mod modTransition modNotesTx">
        <pc:chgData name="William Head" userId="f9e45a39-377f-44b7-9013-2d68b8f6a046" providerId="ADAL" clId="{5A93A053-5991-4E2A-962B-B28495E4A484}" dt="2022-12-27T19:59:23.791" v="19652" actId="20577"/>
        <pc:sldMkLst>
          <pc:docMk/>
          <pc:sldMk cId="3870071068" sldId="290"/>
        </pc:sldMkLst>
        <pc:spChg chg="mod">
          <ac:chgData name="William Head" userId="f9e45a39-377f-44b7-9013-2d68b8f6a046" providerId="ADAL" clId="{5A93A053-5991-4E2A-962B-B28495E4A484}" dt="2022-12-24T03:18:18.401" v="12451" actId="1035"/>
          <ac:spMkLst>
            <pc:docMk/>
            <pc:sldMk cId="3870071068" sldId="290"/>
            <ac:spMk id="2" creationId="{00000000-0000-0000-0000-000000000000}"/>
          </ac:spMkLst>
        </pc:spChg>
        <pc:spChg chg="mod">
          <ac:chgData name="William Head" userId="f9e45a39-377f-44b7-9013-2d68b8f6a046" providerId="ADAL" clId="{5A93A053-5991-4E2A-962B-B28495E4A484}" dt="2022-12-27T19:57:58.110" v="19462" actId="27636"/>
          <ac:spMkLst>
            <pc:docMk/>
            <pc:sldMk cId="3870071068" sldId="290"/>
            <ac:spMk id="4" creationId="{00000000-0000-0000-0000-000000000000}"/>
          </ac:spMkLst>
        </pc:spChg>
        <pc:picChg chg="mod">
          <ac:chgData name="William Head" userId="f9e45a39-377f-44b7-9013-2d68b8f6a046" providerId="ADAL" clId="{5A93A053-5991-4E2A-962B-B28495E4A484}" dt="2022-12-21T14:08:07.732" v="3148" actId="1076"/>
          <ac:picMkLst>
            <pc:docMk/>
            <pc:sldMk cId="3870071068" sldId="290"/>
            <ac:picMk id="8" creationId="{DA463E1B-01D3-41B0-91DA-00A5215047E7}"/>
          </ac:picMkLst>
        </pc:picChg>
      </pc:sldChg>
      <pc:sldChg chg="modSp add mod ord">
        <pc:chgData name="William Head" userId="f9e45a39-377f-44b7-9013-2d68b8f6a046" providerId="ADAL" clId="{5A93A053-5991-4E2A-962B-B28495E4A484}" dt="2022-12-22T12:17:38.289" v="3641" actId="20577"/>
        <pc:sldMkLst>
          <pc:docMk/>
          <pc:sldMk cId="2008860240" sldId="291"/>
        </pc:sldMkLst>
        <pc:spChg chg="mod">
          <ac:chgData name="William Head" userId="f9e45a39-377f-44b7-9013-2d68b8f6a046" providerId="ADAL" clId="{5A93A053-5991-4E2A-962B-B28495E4A484}" dt="2022-12-22T12:16:30.416" v="3501" actId="20577"/>
          <ac:spMkLst>
            <pc:docMk/>
            <pc:sldMk cId="2008860240" sldId="291"/>
            <ac:spMk id="2" creationId="{00000000-0000-0000-0000-000000000000}"/>
          </ac:spMkLst>
        </pc:spChg>
        <pc:spChg chg="mod">
          <ac:chgData name="William Head" userId="f9e45a39-377f-44b7-9013-2d68b8f6a046" providerId="ADAL" clId="{5A93A053-5991-4E2A-962B-B28495E4A484}" dt="2022-12-22T12:17:38.289" v="3641" actId="20577"/>
          <ac:spMkLst>
            <pc:docMk/>
            <pc:sldMk cId="2008860240" sldId="291"/>
            <ac:spMk id="4" creationId="{00000000-0000-0000-0000-000000000000}"/>
          </ac:spMkLst>
        </pc:spChg>
        <pc:picChg chg="mod">
          <ac:chgData name="William Head" userId="f9e45a39-377f-44b7-9013-2d68b8f6a046" providerId="ADAL" clId="{5A93A053-5991-4E2A-962B-B28495E4A484}" dt="2022-12-22T12:16:03.399" v="3454" actId="1076"/>
          <ac:picMkLst>
            <pc:docMk/>
            <pc:sldMk cId="2008860240" sldId="291"/>
            <ac:picMk id="8" creationId="{DA463E1B-01D3-41B0-91DA-00A5215047E7}"/>
          </ac:picMkLst>
        </pc:picChg>
      </pc:sldChg>
      <pc:sldChg chg="addSp delSp modSp add mod ord modAnim">
        <pc:chgData name="William Head" userId="f9e45a39-377f-44b7-9013-2d68b8f6a046" providerId="ADAL" clId="{5A93A053-5991-4E2A-962B-B28495E4A484}" dt="2022-12-27T16:41:38.899" v="13567"/>
        <pc:sldMkLst>
          <pc:docMk/>
          <pc:sldMk cId="1685599708" sldId="292"/>
        </pc:sldMkLst>
        <pc:spChg chg="mod">
          <ac:chgData name="William Head" userId="f9e45a39-377f-44b7-9013-2d68b8f6a046" providerId="ADAL" clId="{5A93A053-5991-4E2A-962B-B28495E4A484}" dt="2022-12-22T12:19:49.047" v="3656" actId="20577"/>
          <ac:spMkLst>
            <pc:docMk/>
            <pc:sldMk cId="1685599708" sldId="292"/>
            <ac:spMk id="2" creationId="{00000000-0000-0000-0000-000000000000}"/>
          </ac:spMkLst>
        </pc:spChg>
        <pc:spChg chg="mod">
          <ac:chgData name="William Head" userId="f9e45a39-377f-44b7-9013-2d68b8f6a046" providerId="ADAL" clId="{5A93A053-5991-4E2A-962B-B28495E4A484}" dt="2022-12-22T12:22:27.409" v="3762" actId="20577"/>
          <ac:spMkLst>
            <pc:docMk/>
            <pc:sldMk cId="1685599708" sldId="292"/>
            <ac:spMk id="4" creationId="{00000000-0000-0000-0000-000000000000}"/>
          </ac:spMkLst>
        </pc:spChg>
        <pc:spChg chg="mod">
          <ac:chgData name="William Head" userId="f9e45a39-377f-44b7-9013-2d68b8f6a046" providerId="ADAL" clId="{5A93A053-5991-4E2A-962B-B28495E4A484}" dt="2022-12-22T12:36:03.022" v="3824" actId="1036"/>
          <ac:spMkLst>
            <pc:docMk/>
            <pc:sldMk cId="1685599708" sldId="292"/>
            <ac:spMk id="5" creationId="{0F02E429-8AAA-476F-A380-8B8E16F8DE52}"/>
          </ac:spMkLst>
        </pc:spChg>
        <pc:spChg chg="add mod">
          <ac:chgData name="William Head" userId="f9e45a39-377f-44b7-9013-2d68b8f6a046" providerId="ADAL" clId="{5A93A053-5991-4E2A-962B-B28495E4A484}" dt="2022-12-22T18:16:41.369" v="5616" actId="14100"/>
          <ac:spMkLst>
            <pc:docMk/>
            <pc:sldMk cId="1685599708" sldId="292"/>
            <ac:spMk id="9" creationId="{569D8297-CE07-4018-BB40-D0F1497464FD}"/>
          </ac:spMkLst>
        </pc:spChg>
        <pc:spChg chg="add mod">
          <ac:chgData name="William Head" userId="f9e45a39-377f-44b7-9013-2d68b8f6a046" providerId="ADAL" clId="{5A93A053-5991-4E2A-962B-B28495E4A484}" dt="2022-12-22T18:16:34.457" v="5614" actId="1036"/>
          <ac:spMkLst>
            <pc:docMk/>
            <pc:sldMk cId="1685599708" sldId="292"/>
            <ac:spMk id="10" creationId="{86DCC8F7-F75D-4DE9-8095-1C6604EED583}"/>
          </ac:spMkLst>
        </pc:spChg>
        <pc:picChg chg="mod">
          <ac:chgData name="William Head" userId="f9e45a39-377f-44b7-9013-2d68b8f6a046" providerId="ADAL" clId="{5A93A053-5991-4E2A-962B-B28495E4A484}" dt="2022-12-22T12:36:03.022" v="3824" actId="1036"/>
          <ac:picMkLst>
            <pc:docMk/>
            <pc:sldMk cId="1685599708" sldId="292"/>
            <ac:picMk id="6" creationId="{16130CBE-51FA-40D1-9A02-5A81BF75DBDD}"/>
          </ac:picMkLst>
        </pc:picChg>
        <pc:picChg chg="add del mod">
          <ac:chgData name="William Head" userId="f9e45a39-377f-44b7-9013-2d68b8f6a046" providerId="ADAL" clId="{5A93A053-5991-4E2A-962B-B28495E4A484}" dt="2022-12-22T12:29:12.731" v="3812" actId="931"/>
          <ac:picMkLst>
            <pc:docMk/>
            <pc:sldMk cId="1685599708" sldId="292"/>
            <ac:picMk id="7" creationId="{623FCF12-D6AC-4D17-8739-CD3E0782261E}"/>
          </ac:picMkLst>
        </pc:picChg>
        <pc:picChg chg="mod">
          <ac:chgData name="William Head" userId="f9e45a39-377f-44b7-9013-2d68b8f6a046" providerId="ADAL" clId="{5A93A053-5991-4E2A-962B-B28495E4A484}" dt="2022-12-22T12:36:03.022" v="3824" actId="1036"/>
          <ac:picMkLst>
            <pc:docMk/>
            <pc:sldMk cId="1685599708" sldId="292"/>
            <ac:picMk id="8" creationId="{DA463E1B-01D3-41B0-91DA-00A5215047E7}"/>
          </ac:picMkLst>
        </pc:picChg>
      </pc:sldChg>
      <pc:sldChg chg="addSp delSp modSp add mod ord delAnim modAnim">
        <pc:chgData name="William Head" userId="f9e45a39-377f-44b7-9013-2d68b8f6a046" providerId="ADAL" clId="{5A93A053-5991-4E2A-962B-B28495E4A484}" dt="2022-12-27T16:42:17.533" v="13568"/>
        <pc:sldMkLst>
          <pc:docMk/>
          <pc:sldMk cId="3349228344" sldId="293"/>
        </pc:sldMkLst>
        <pc:spChg chg="mod">
          <ac:chgData name="William Head" userId="f9e45a39-377f-44b7-9013-2d68b8f6a046" providerId="ADAL" clId="{5A93A053-5991-4E2A-962B-B28495E4A484}" dt="2022-12-22T12:38:43.058" v="3918" actId="1076"/>
          <ac:spMkLst>
            <pc:docMk/>
            <pc:sldMk cId="3349228344" sldId="293"/>
            <ac:spMk id="2" creationId="{00000000-0000-0000-0000-000000000000}"/>
          </ac:spMkLst>
        </pc:spChg>
        <pc:spChg chg="mod">
          <ac:chgData name="William Head" userId="f9e45a39-377f-44b7-9013-2d68b8f6a046" providerId="ADAL" clId="{5A93A053-5991-4E2A-962B-B28495E4A484}" dt="2022-12-22T12:38:33.729" v="3917" actId="20577"/>
          <ac:spMkLst>
            <pc:docMk/>
            <pc:sldMk cId="3349228344" sldId="293"/>
            <ac:spMk id="4" creationId="{00000000-0000-0000-0000-000000000000}"/>
          </ac:spMkLst>
        </pc:spChg>
        <pc:spChg chg="add del mod">
          <ac:chgData name="William Head" userId="f9e45a39-377f-44b7-9013-2d68b8f6a046" providerId="ADAL" clId="{5A93A053-5991-4E2A-962B-B28495E4A484}" dt="2022-12-22T12:44:50.697" v="3924" actId="21"/>
          <ac:spMkLst>
            <pc:docMk/>
            <pc:sldMk cId="3349228344" sldId="293"/>
            <ac:spMk id="5" creationId="{B95F57BB-7FA8-4C48-8FF5-53574F81AB8E}"/>
          </ac:spMkLst>
        </pc:spChg>
        <pc:spChg chg="add mod">
          <ac:chgData name="William Head" userId="f9e45a39-377f-44b7-9013-2d68b8f6a046" providerId="ADAL" clId="{5A93A053-5991-4E2A-962B-B28495E4A484}" dt="2022-12-24T04:10:43.679" v="12709" actId="14100"/>
          <ac:spMkLst>
            <pc:docMk/>
            <pc:sldMk cId="3349228344" sldId="293"/>
            <ac:spMk id="8" creationId="{BA2D6E43-B053-46D8-914C-33EF32653BC0}"/>
          </ac:spMkLst>
        </pc:spChg>
        <pc:spChg chg="add mod">
          <ac:chgData name="William Head" userId="f9e45a39-377f-44b7-9013-2d68b8f6a046" providerId="ADAL" clId="{5A93A053-5991-4E2A-962B-B28495E4A484}" dt="2022-12-22T12:45:42.589" v="3944" actId="14100"/>
          <ac:spMkLst>
            <pc:docMk/>
            <pc:sldMk cId="3349228344" sldId="293"/>
            <ac:spMk id="9" creationId="{1C4588E7-C349-4FB0-A454-D4EE6F1B2516}"/>
          </ac:spMkLst>
        </pc:spChg>
        <pc:spChg chg="add mod">
          <ac:chgData name="William Head" userId="f9e45a39-377f-44b7-9013-2d68b8f6a046" providerId="ADAL" clId="{5A93A053-5991-4E2A-962B-B28495E4A484}" dt="2022-12-24T04:10:36.709" v="12707"/>
          <ac:spMkLst>
            <pc:docMk/>
            <pc:sldMk cId="3349228344" sldId="293"/>
            <ac:spMk id="12" creationId="{6730CF43-6838-4E2F-809A-E3B1B87B7BC6}"/>
          </ac:spMkLst>
        </pc:spChg>
        <pc:spChg chg="add del mod">
          <ac:chgData name="William Head" userId="f9e45a39-377f-44b7-9013-2d68b8f6a046" providerId="ADAL" clId="{5A93A053-5991-4E2A-962B-B28495E4A484}" dt="2022-12-22T18:17:14.291" v="5618"/>
          <ac:spMkLst>
            <pc:docMk/>
            <pc:sldMk cId="3349228344" sldId="293"/>
            <ac:spMk id="14" creationId="{63921690-A6E2-4879-8D3E-7C2BAEFCC180}"/>
          </ac:spMkLst>
        </pc:spChg>
        <pc:spChg chg="del">
          <ac:chgData name="William Head" userId="f9e45a39-377f-44b7-9013-2d68b8f6a046" providerId="ADAL" clId="{5A93A053-5991-4E2A-962B-B28495E4A484}" dt="2022-12-22T12:50:10.618" v="3956" actId="478"/>
          <ac:spMkLst>
            <pc:docMk/>
            <pc:sldMk cId="3349228344" sldId="293"/>
            <ac:spMk id="15" creationId="{1C4CE312-C91F-4377-A0A9-86286D81370E}"/>
          </ac:spMkLst>
        </pc:spChg>
        <pc:spChg chg="del">
          <ac:chgData name="William Head" userId="f9e45a39-377f-44b7-9013-2d68b8f6a046" providerId="ADAL" clId="{5A93A053-5991-4E2A-962B-B28495E4A484}" dt="2022-12-22T12:50:10.618" v="3956" actId="478"/>
          <ac:spMkLst>
            <pc:docMk/>
            <pc:sldMk cId="3349228344" sldId="293"/>
            <ac:spMk id="16" creationId="{67A567CE-56BF-49B9-A2DC-A5870215FE4B}"/>
          </ac:spMkLst>
        </pc:spChg>
        <pc:spChg chg="add del mod">
          <ac:chgData name="William Head" userId="f9e45a39-377f-44b7-9013-2d68b8f6a046" providerId="ADAL" clId="{5A93A053-5991-4E2A-962B-B28495E4A484}" dt="2022-12-22T18:17:14.291" v="5618"/>
          <ac:spMkLst>
            <pc:docMk/>
            <pc:sldMk cId="3349228344" sldId="293"/>
            <ac:spMk id="17" creationId="{031FCD5C-5159-4055-8E5F-2BC0BF04194E}"/>
          </ac:spMkLst>
        </pc:spChg>
        <pc:picChg chg="add mod">
          <ac:chgData name="William Head" userId="f9e45a39-377f-44b7-9013-2d68b8f6a046" providerId="ADAL" clId="{5A93A053-5991-4E2A-962B-B28495E4A484}" dt="2022-12-22T12:45:19.613" v="3927" actId="1076"/>
          <ac:picMkLst>
            <pc:docMk/>
            <pc:sldMk cId="3349228344" sldId="293"/>
            <ac:picMk id="7" creationId="{5BA8C112-BC4F-4D4C-B1A8-6274E9A38995}"/>
          </ac:picMkLst>
        </pc:picChg>
        <pc:picChg chg="del">
          <ac:chgData name="William Head" userId="f9e45a39-377f-44b7-9013-2d68b8f6a046" providerId="ADAL" clId="{5A93A053-5991-4E2A-962B-B28495E4A484}" dt="2022-12-22T12:43:53.836" v="3920" actId="478"/>
          <ac:picMkLst>
            <pc:docMk/>
            <pc:sldMk cId="3349228344" sldId="293"/>
            <ac:picMk id="8" creationId="{DA463E1B-01D3-41B0-91DA-00A5215047E7}"/>
          </ac:picMkLst>
        </pc:picChg>
        <pc:picChg chg="add mod">
          <ac:chgData name="William Head" userId="f9e45a39-377f-44b7-9013-2d68b8f6a046" providerId="ADAL" clId="{5A93A053-5991-4E2A-962B-B28495E4A484}" dt="2022-12-22T12:45:35.725" v="3943" actId="14100"/>
          <ac:picMkLst>
            <pc:docMk/>
            <pc:sldMk cId="3349228344" sldId="293"/>
            <ac:picMk id="10" creationId="{3083BE38-545F-4704-9057-810F8BB82324}"/>
          </ac:picMkLst>
        </pc:picChg>
        <pc:picChg chg="add mod">
          <ac:chgData name="William Head" userId="f9e45a39-377f-44b7-9013-2d68b8f6a046" providerId="ADAL" clId="{5A93A053-5991-4E2A-962B-B28495E4A484}" dt="2022-12-22T12:50:42.958" v="3957" actId="1037"/>
          <ac:picMkLst>
            <pc:docMk/>
            <pc:sldMk cId="3349228344" sldId="293"/>
            <ac:picMk id="11" creationId="{1A7F66B0-7AD7-469A-AD3A-7FD4CD974603}"/>
          </ac:picMkLst>
        </pc:picChg>
      </pc:sldChg>
      <pc:sldChg chg="addSp modSp add mod ord modAnim modNotesTx">
        <pc:chgData name="William Head" userId="f9e45a39-377f-44b7-9013-2d68b8f6a046" providerId="ADAL" clId="{5A93A053-5991-4E2A-962B-B28495E4A484}" dt="2022-12-27T19:28:25.034" v="18220" actId="20577"/>
        <pc:sldMkLst>
          <pc:docMk/>
          <pc:sldMk cId="2179360849" sldId="294"/>
        </pc:sldMkLst>
        <pc:spChg chg="mod">
          <ac:chgData name="William Head" userId="f9e45a39-377f-44b7-9013-2d68b8f6a046" providerId="ADAL" clId="{5A93A053-5991-4E2A-962B-B28495E4A484}" dt="2022-12-22T13:53:58.335" v="4096" actId="1036"/>
          <ac:spMkLst>
            <pc:docMk/>
            <pc:sldMk cId="2179360849" sldId="294"/>
            <ac:spMk id="2" creationId="{00000000-0000-0000-0000-000000000000}"/>
          </ac:spMkLst>
        </pc:spChg>
        <pc:spChg chg="mod">
          <ac:chgData name="William Head" userId="f9e45a39-377f-44b7-9013-2d68b8f6a046" providerId="ADAL" clId="{5A93A053-5991-4E2A-962B-B28495E4A484}" dt="2022-12-24T03:30:21.118" v="12579" actId="14100"/>
          <ac:spMkLst>
            <pc:docMk/>
            <pc:sldMk cId="2179360849" sldId="294"/>
            <ac:spMk id="4" creationId="{00000000-0000-0000-0000-000000000000}"/>
          </ac:spMkLst>
        </pc:spChg>
        <pc:spChg chg="add mod">
          <ac:chgData name="William Head" userId="f9e45a39-377f-44b7-9013-2d68b8f6a046" providerId="ADAL" clId="{5A93A053-5991-4E2A-962B-B28495E4A484}" dt="2022-12-22T13:57:18.048" v="4109" actId="14100"/>
          <ac:spMkLst>
            <pc:docMk/>
            <pc:sldMk cId="2179360849" sldId="294"/>
            <ac:spMk id="6" creationId="{30E6E881-6C65-4098-86E5-3B6E8E5392AF}"/>
          </ac:spMkLst>
        </pc:spChg>
        <pc:spChg chg="add mod">
          <ac:chgData name="William Head" userId="f9e45a39-377f-44b7-9013-2d68b8f6a046" providerId="ADAL" clId="{5A93A053-5991-4E2A-962B-B28495E4A484}" dt="2022-12-22T14:14:09.736" v="4157" actId="14100"/>
          <ac:spMkLst>
            <pc:docMk/>
            <pc:sldMk cId="2179360849" sldId="294"/>
            <ac:spMk id="7" creationId="{3C582C5B-1217-47B9-9B2A-39E5586098D9}"/>
          </ac:spMkLst>
        </pc:spChg>
        <pc:picChg chg="add mod">
          <ac:chgData name="William Head" userId="f9e45a39-377f-44b7-9013-2d68b8f6a046" providerId="ADAL" clId="{5A93A053-5991-4E2A-962B-B28495E4A484}" dt="2022-12-22T13:54:25.497" v="4102" actId="14100"/>
          <ac:picMkLst>
            <pc:docMk/>
            <pc:sldMk cId="2179360849" sldId="294"/>
            <ac:picMk id="5" creationId="{5677A857-D0E7-45C5-B5AA-BC05CA711C89}"/>
          </ac:picMkLst>
        </pc:picChg>
        <pc:picChg chg="mod">
          <ac:chgData name="William Head" userId="f9e45a39-377f-44b7-9013-2d68b8f6a046" providerId="ADAL" clId="{5A93A053-5991-4E2A-962B-B28495E4A484}" dt="2022-12-22T14:01:49.896" v="4120" actId="1076"/>
          <ac:picMkLst>
            <pc:docMk/>
            <pc:sldMk cId="2179360849" sldId="294"/>
            <ac:picMk id="8" creationId="{DA463E1B-01D3-41B0-91DA-00A5215047E7}"/>
          </ac:picMkLst>
        </pc:picChg>
      </pc:sldChg>
      <pc:sldChg chg="delSp modSp add mod delAnim modNotesTx">
        <pc:chgData name="William Head" userId="f9e45a39-377f-44b7-9013-2d68b8f6a046" providerId="ADAL" clId="{5A93A053-5991-4E2A-962B-B28495E4A484}" dt="2022-12-27T20:01:09.880" v="19662"/>
        <pc:sldMkLst>
          <pc:docMk/>
          <pc:sldMk cId="3117721891" sldId="295"/>
        </pc:sldMkLst>
        <pc:spChg chg="mod">
          <ac:chgData name="William Head" userId="f9e45a39-377f-44b7-9013-2d68b8f6a046" providerId="ADAL" clId="{5A93A053-5991-4E2A-962B-B28495E4A484}" dt="2022-12-27T20:00:49.926" v="19661" actId="14100"/>
          <ac:spMkLst>
            <pc:docMk/>
            <pc:sldMk cId="3117721891" sldId="295"/>
            <ac:spMk id="4" creationId="{00000000-0000-0000-0000-000000000000}"/>
          </ac:spMkLst>
        </pc:spChg>
        <pc:spChg chg="del mod">
          <ac:chgData name="William Head" userId="f9e45a39-377f-44b7-9013-2d68b8f6a046" providerId="ADAL" clId="{5A93A053-5991-4E2A-962B-B28495E4A484}" dt="2022-12-22T14:07:47.931" v="4139" actId="478"/>
          <ac:spMkLst>
            <pc:docMk/>
            <pc:sldMk cId="3117721891" sldId="295"/>
            <ac:spMk id="15" creationId="{1C4CE312-C91F-4377-A0A9-86286D81370E}"/>
          </ac:spMkLst>
        </pc:spChg>
        <pc:spChg chg="del mod">
          <ac:chgData name="William Head" userId="f9e45a39-377f-44b7-9013-2d68b8f6a046" providerId="ADAL" clId="{5A93A053-5991-4E2A-962B-B28495E4A484}" dt="2022-12-22T14:07:54.204" v="4142" actId="478"/>
          <ac:spMkLst>
            <pc:docMk/>
            <pc:sldMk cId="3117721891" sldId="295"/>
            <ac:spMk id="16" creationId="{67A567CE-56BF-49B9-A2DC-A5870215FE4B}"/>
          </ac:spMkLst>
        </pc:spChg>
        <pc:picChg chg="mod">
          <ac:chgData name="William Head" userId="f9e45a39-377f-44b7-9013-2d68b8f6a046" providerId="ADAL" clId="{5A93A053-5991-4E2A-962B-B28495E4A484}" dt="2022-12-22T14:08:01.024" v="4149" actId="1037"/>
          <ac:picMkLst>
            <pc:docMk/>
            <pc:sldMk cId="3117721891" sldId="295"/>
            <ac:picMk id="8" creationId="{DA463E1B-01D3-41B0-91DA-00A5215047E7}"/>
          </ac:picMkLst>
        </pc:picChg>
      </pc:sldChg>
      <pc:sldChg chg="addSp delSp modSp add mod modTransition delAnim modAnim modNotesTx">
        <pc:chgData name="William Head" userId="f9e45a39-377f-44b7-9013-2d68b8f6a046" providerId="ADAL" clId="{5A93A053-5991-4E2A-962B-B28495E4A484}" dt="2022-12-27T20:02:11.679" v="19751" actId="20577"/>
        <pc:sldMkLst>
          <pc:docMk/>
          <pc:sldMk cId="2994746479" sldId="296"/>
        </pc:sldMkLst>
        <pc:spChg chg="mod">
          <ac:chgData name="William Head" userId="f9e45a39-377f-44b7-9013-2d68b8f6a046" providerId="ADAL" clId="{5A93A053-5991-4E2A-962B-B28495E4A484}" dt="2022-12-22T18:18:08.464" v="5625" actId="20577"/>
          <ac:spMkLst>
            <pc:docMk/>
            <pc:sldMk cId="2994746479" sldId="296"/>
            <ac:spMk id="2" creationId="{00000000-0000-0000-0000-000000000000}"/>
          </ac:spMkLst>
        </pc:spChg>
        <pc:spChg chg="mod">
          <ac:chgData name="William Head" userId="f9e45a39-377f-44b7-9013-2d68b8f6a046" providerId="ADAL" clId="{5A93A053-5991-4E2A-962B-B28495E4A484}" dt="2022-12-24T03:30:48.679" v="12588" actId="14100"/>
          <ac:spMkLst>
            <pc:docMk/>
            <pc:sldMk cId="2994746479" sldId="296"/>
            <ac:spMk id="4" creationId="{00000000-0000-0000-0000-000000000000}"/>
          </ac:spMkLst>
        </pc:spChg>
        <pc:spChg chg="mod">
          <ac:chgData name="William Head" userId="f9e45a39-377f-44b7-9013-2d68b8f6a046" providerId="ADAL" clId="{5A93A053-5991-4E2A-962B-B28495E4A484}" dt="2022-12-22T14:04:27.296" v="4127" actId="14100"/>
          <ac:spMkLst>
            <pc:docMk/>
            <pc:sldMk cId="2994746479" sldId="296"/>
            <ac:spMk id="6" creationId="{30E6E881-6C65-4098-86E5-3B6E8E5392AF}"/>
          </ac:spMkLst>
        </pc:spChg>
        <pc:spChg chg="add mod">
          <ac:chgData name="William Head" userId="f9e45a39-377f-44b7-9013-2d68b8f6a046" providerId="ADAL" clId="{5A93A053-5991-4E2A-962B-B28495E4A484}" dt="2022-12-22T14:17:09.560" v="4167" actId="1076"/>
          <ac:spMkLst>
            <pc:docMk/>
            <pc:sldMk cId="2994746479" sldId="296"/>
            <ac:spMk id="9" creationId="{113CFDD7-137F-4FD0-9371-2DE07C4AE988}"/>
          </ac:spMkLst>
        </pc:spChg>
        <pc:spChg chg="del">
          <ac:chgData name="William Head" userId="f9e45a39-377f-44b7-9013-2d68b8f6a046" providerId="ADAL" clId="{5A93A053-5991-4E2A-962B-B28495E4A484}" dt="2022-12-22T14:04:49.161" v="4128" actId="478"/>
          <ac:spMkLst>
            <pc:docMk/>
            <pc:sldMk cId="2994746479" sldId="296"/>
            <ac:spMk id="15" creationId="{1C4CE312-C91F-4377-A0A9-86286D81370E}"/>
          </ac:spMkLst>
        </pc:spChg>
        <pc:spChg chg="del">
          <ac:chgData name="William Head" userId="f9e45a39-377f-44b7-9013-2d68b8f6a046" providerId="ADAL" clId="{5A93A053-5991-4E2A-962B-B28495E4A484}" dt="2022-12-22T14:04:49.161" v="4128" actId="478"/>
          <ac:spMkLst>
            <pc:docMk/>
            <pc:sldMk cId="2994746479" sldId="296"/>
            <ac:spMk id="16" creationId="{67A567CE-56BF-49B9-A2DC-A5870215FE4B}"/>
          </ac:spMkLst>
        </pc:spChg>
        <pc:picChg chg="mod">
          <ac:chgData name="William Head" userId="f9e45a39-377f-44b7-9013-2d68b8f6a046" providerId="ADAL" clId="{5A93A053-5991-4E2A-962B-B28495E4A484}" dt="2022-12-22T14:04:16.906" v="4124" actId="1076"/>
          <ac:picMkLst>
            <pc:docMk/>
            <pc:sldMk cId="2994746479" sldId="296"/>
            <ac:picMk id="8" creationId="{DA463E1B-01D3-41B0-91DA-00A5215047E7}"/>
          </ac:picMkLst>
        </pc:picChg>
      </pc:sldChg>
      <pc:sldChg chg="addSp modSp add mod modTransition modAnim modNotesTx">
        <pc:chgData name="William Head" userId="f9e45a39-377f-44b7-9013-2d68b8f6a046" providerId="ADAL" clId="{5A93A053-5991-4E2A-962B-B28495E4A484}" dt="2022-12-27T20:09:34.148" v="20260" actId="20577"/>
        <pc:sldMkLst>
          <pc:docMk/>
          <pc:sldMk cId="1196406977" sldId="297"/>
        </pc:sldMkLst>
        <pc:spChg chg="mod">
          <ac:chgData name="William Head" userId="f9e45a39-377f-44b7-9013-2d68b8f6a046" providerId="ADAL" clId="{5A93A053-5991-4E2A-962B-B28495E4A484}" dt="2022-12-27T20:03:43.942" v="19863" actId="1035"/>
          <ac:spMkLst>
            <pc:docMk/>
            <pc:sldMk cId="1196406977" sldId="297"/>
            <ac:spMk id="2" creationId="{00000000-0000-0000-0000-000000000000}"/>
          </ac:spMkLst>
        </pc:spChg>
        <pc:spChg chg="mod">
          <ac:chgData name="William Head" userId="f9e45a39-377f-44b7-9013-2d68b8f6a046" providerId="ADAL" clId="{5A93A053-5991-4E2A-962B-B28495E4A484}" dt="2022-12-27T20:07:28.851" v="19961" actId="14100"/>
          <ac:spMkLst>
            <pc:docMk/>
            <pc:sldMk cId="1196406977" sldId="297"/>
            <ac:spMk id="4" creationId="{00000000-0000-0000-0000-000000000000}"/>
          </ac:spMkLst>
        </pc:spChg>
        <pc:spChg chg="mod">
          <ac:chgData name="William Head" userId="f9e45a39-377f-44b7-9013-2d68b8f6a046" providerId="ADAL" clId="{5A93A053-5991-4E2A-962B-B28495E4A484}" dt="2022-12-22T14:06:35.639" v="4135" actId="1036"/>
          <ac:spMkLst>
            <pc:docMk/>
            <pc:sldMk cId="1196406977" sldId="297"/>
            <ac:spMk id="6" creationId="{30E6E881-6C65-4098-86E5-3B6E8E5392AF}"/>
          </ac:spMkLst>
        </pc:spChg>
        <pc:spChg chg="add mod">
          <ac:chgData name="William Head" userId="f9e45a39-377f-44b7-9013-2d68b8f6a046" providerId="ADAL" clId="{5A93A053-5991-4E2A-962B-B28495E4A484}" dt="2022-12-22T14:17:51.328" v="4172" actId="1076"/>
          <ac:spMkLst>
            <pc:docMk/>
            <pc:sldMk cId="1196406977" sldId="297"/>
            <ac:spMk id="7" creationId="{CA72D330-0D03-44C5-919C-AA2A12A38F06}"/>
          </ac:spMkLst>
        </pc:spChg>
        <pc:picChg chg="mod">
          <ac:chgData name="William Head" userId="f9e45a39-377f-44b7-9013-2d68b8f6a046" providerId="ADAL" clId="{5A93A053-5991-4E2A-962B-B28495E4A484}" dt="2022-12-22T14:06:31.632" v="4132" actId="1076"/>
          <ac:picMkLst>
            <pc:docMk/>
            <pc:sldMk cId="1196406977" sldId="297"/>
            <ac:picMk id="8" creationId="{DA463E1B-01D3-41B0-91DA-00A5215047E7}"/>
          </ac:picMkLst>
        </pc:picChg>
      </pc:sldChg>
      <pc:sldChg chg="addSp delSp modSp add mod ord delAnim modAnim">
        <pc:chgData name="William Head" userId="f9e45a39-377f-44b7-9013-2d68b8f6a046" providerId="ADAL" clId="{5A93A053-5991-4E2A-962B-B28495E4A484}" dt="2022-12-22T16:57:53.044" v="4829"/>
        <pc:sldMkLst>
          <pc:docMk/>
          <pc:sldMk cId="3820743554" sldId="298"/>
        </pc:sldMkLst>
        <pc:spChg chg="mod">
          <ac:chgData name="William Head" userId="f9e45a39-377f-44b7-9013-2d68b8f6a046" providerId="ADAL" clId="{5A93A053-5991-4E2A-962B-B28495E4A484}" dt="2022-12-22T14:30:34.642" v="4230" actId="20577"/>
          <ac:spMkLst>
            <pc:docMk/>
            <pc:sldMk cId="3820743554" sldId="298"/>
            <ac:spMk id="2" creationId="{00000000-0000-0000-0000-000000000000}"/>
          </ac:spMkLst>
        </pc:spChg>
        <pc:spChg chg="add del mod">
          <ac:chgData name="William Head" userId="f9e45a39-377f-44b7-9013-2d68b8f6a046" providerId="ADAL" clId="{5A93A053-5991-4E2A-962B-B28495E4A484}" dt="2022-12-22T14:49:48.049" v="4434" actId="478"/>
          <ac:spMkLst>
            <pc:docMk/>
            <pc:sldMk cId="3820743554" sldId="298"/>
            <ac:spMk id="3" creationId="{8397F71B-D6DF-4CCE-8A0D-3C5AA07178E5}"/>
          </ac:spMkLst>
        </pc:spChg>
        <pc:spChg chg="mod">
          <ac:chgData name="William Head" userId="f9e45a39-377f-44b7-9013-2d68b8f6a046" providerId="ADAL" clId="{5A93A053-5991-4E2A-962B-B28495E4A484}" dt="2022-12-22T15:27:20.216" v="4692" actId="20577"/>
          <ac:spMkLst>
            <pc:docMk/>
            <pc:sldMk cId="3820743554" sldId="298"/>
            <ac:spMk id="4" creationId="{00000000-0000-0000-0000-000000000000}"/>
          </ac:spMkLst>
        </pc:spChg>
        <pc:spChg chg="mod">
          <ac:chgData name="William Head" userId="f9e45a39-377f-44b7-9013-2d68b8f6a046" providerId="ADAL" clId="{5A93A053-5991-4E2A-962B-B28495E4A484}" dt="2022-12-22T14:45:26.122" v="4415" actId="1076"/>
          <ac:spMkLst>
            <pc:docMk/>
            <pc:sldMk cId="3820743554" sldId="298"/>
            <ac:spMk id="6" creationId="{30E6E881-6C65-4098-86E5-3B6E8E5392AF}"/>
          </ac:spMkLst>
        </pc:spChg>
        <pc:spChg chg="del mod">
          <ac:chgData name="William Head" userId="f9e45a39-377f-44b7-9013-2d68b8f6a046" providerId="ADAL" clId="{5A93A053-5991-4E2A-962B-B28495E4A484}" dt="2022-12-22T14:46:40.456" v="4424" actId="478"/>
          <ac:spMkLst>
            <pc:docMk/>
            <pc:sldMk cId="3820743554" sldId="298"/>
            <ac:spMk id="7" creationId="{3C582C5B-1217-47B9-9B2A-39E5586098D9}"/>
          </ac:spMkLst>
        </pc:spChg>
        <pc:spChg chg="add del">
          <ac:chgData name="William Head" userId="f9e45a39-377f-44b7-9013-2d68b8f6a046" providerId="ADAL" clId="{5A93A053-5991-4E2A-962B-B28495E4A484}" dt="2022-12-22T14:45:11.948" v="4412" actId="478"/>
          <ac:spMkLst>
            <pc:docMk/>
            <pc:sldMk cId="3820743554" sldId="298"/>
            <ac:spMk id="9" creationId="{8A74E821-02B8-4EEF-AB07-7908E60647C4}"/>
          </ac:spMkLst>
        </pc:spChg>
        <pc:spChg chg="add del mod">
          <ac:chgData name="William Head" userId="f9e45a39-377f-44b7-9013-2d68b8f6a046" providerId="ADAL" clId="{5A93A053-5991-4E2A-962B-B28495E4A484}" dt="2022-12-22T14:29:24.662" v="4195" actId="478"/>
          <ac:spMkLst>
            <pc:docMk/>
            <pc:sldMk cId="3820743554" sldId="298"/>
            <ac:spMk id="10" creationId="{F7AB5825-E040-4021-802C-B945F3D991AD}"/>
          </ac:spMkLst>
        </pc:spChg>
        <pc:spChg chg="add del mod">
          <ac:chgData name="William Head" userId="f9e45a39-377f-44b7-9013-2d68b8f6a046" providerId="ADAL" clId="{5A93A053-5991-4E2A-962B-B28495E4A484}" dt="2022-12-22T14:37:14.639" v="4400" actId="478"/>
          <ac:spMkLst>
            <pc:docMk/>
            <pc:sldMk cId="3820743554" sldId="298"/>
            <ac:spMk id="11" creationId="{8C01BF75-0438-4686-80A1-EDBD3758B954}"/>
          </ac:spMkLst>
        </pc:spChg>
        <pc:spChg chg="add del mod">
          <ac:chgData name="William Head" userId="f9e45a39-377f-44b7-9013-2d68b8f6a046" providerId="ADAL" clId="{5A93A053-5991-4E2A-962B-B28495E4A484}" dt="2022-12-22T14:34:35.902" v="4392" actId="478"/>
          <ac:spMkLst>
            <pc:docMk/>
            <pc:sldMk cId="3820743554" sldId="298"/>
            <ac:spMk id="12" creationId="{B5589FBA-C94B-4677-AE74-114F0E4FFD20}"/>
          </ac:spMkLst>
        </pc:spChg>
        <pc:spChg chg="add mod">
          <ac:chgData name="William Head" userId="f9e45a39-377f-44b7-9013-2d68b8f6a046" providerId="ADAL" clId="{5A93A053-5991-4E2A-962B-B28495E4A484}" dt="2022-12-22T14:46:37.123" v="4423" actId="14100"/>
          <ac:spMkLst>
            <pc:docMk/>
            <pc:sldMk cId="3820743554" sldId="298"/>
            <ac:spMk id="13" creationId="{35C4026D-AA8C-4358-8FFA-8D7297FD8519}"/>
          </ac:spMkLst>
        </pc:spChg>
        <pc:spChg chg="add del mod">
          <ac:chgData name="William Head" userId="f9e45a39-377f-44b7-9013-2d68b8f6a046" providerId="ADAL" clId="{5A93A053-5991-4E2A-962B-B28495E4A484}" dt="2022-12-22T14:55:02.545" v="4443" actId="478"/>
          <ac:spMkLst>
            <pc:docMk/>
            <pc:sldMk cId="3820743554" sldId="298"/>
            <ac:spMk id="14" creationId="{BC4DE47D-99EA-4C96-B6B9-6F7501C7C3D4}"/>
          </ac:spMkLst>
        </pc:spChg>
        <pc:spChg chg="mod">
          <ac:chgData name="William Head" userId="f9e45a39-377f-44b7-9013-2d68b8f6a046" providerId="ADAL" clId="{5A93A053-5991-4E2A-962B-B28495E4A484}" dt="2022-12-22T14:32:10.995" v="4375" actId="1037"/>
          <ac:spMkLst>
            <pc:docMk/>
            <pc:sldMk cId="3820743554" sldId="298"/>
            <ac:spMk id="15" creationId="{1C4CE312-C91F-4377-A0A9-86286D81370E}"/>
          </ac:spMkLst>
        </pc:spChg>
        <pc:spChg chg="mod">
          <ac:chgData name="William Head" userId="f9e45a39-377f-44b7-9013-2d68b8f6a046" providerId="ADAL" clId="{5A93A053-5991-4E2A-962B-B28495E4A484}" dt="2022-12-22T14:32:10.995" v="4375" actId="1037"/>
          <ac:spMkLst>
            <pc:docMk/>
            <pc:sldMk cId="3820743554" sldId="298"/>
            <ac:spMk id="16" creationId="{67A567CE-56BF-49B9-A2DC-A5870215FE4B}"/>
          </ac:spMkLst>
        </pc:spChg>
        <pc:spChg chg="add mod">
          <ac:chgData name="William Head" userId="f9e45a39-377f-44b7-9013-2d68b8f6a046" providerId="ADAL" clId="{5A93A053-5991-4E2A-962B-B28495E4A484}" dt="2022-12-22T14:56:37.323" v="4447" actId="1582"/>
          <ac:spMkLst>
            <pc:docMk/>
            <pc:sldMk cId="3820743554" sldId="298"/>
            <ac:spMk id="17" creationId="{7D872651-B863-4FAD-A89D-412A0DF869E6}"/>
          </ac:spMkLst>
        </pc:spChg>
        <pc:spChg chg="add del mod">
          <ac:chgData name="William Head" userId="f9e45a39-377f-44b7-9013-2d68b8f6a046" providerId="ADAL" clId="{5A93A053-5991-4E2A-962B-B28495E4A484}" dt="2022-12-22T15:20:27.235" v="4676" actId="478"/>
          <ac:spMkLst>
            <pc:docMk/>
            <pc:sldMk cId="3820743554" sldId="298"/>
            <ac:spMk id="18" creationId="{483303FB-9F73-4703-BB4A-93CE23175D54}"/>
          </ac:spMkLst>
        </pc:spChg>
        <pc:spChg chg="add mod">
          <ac:chgData name="William Head" userId="f9e45a39-377f-44b7-9013-2d68b8f6a046" providerId="ADAL" clId="{5A93A053-5991-4E2A-962B-B28495E4A484}" dt="2022-12-22T15:13:39.245" v="4662" actId="14100"/>
          <ac:spMkLst>
            <pc:docMk/>
            <pc:sldMk cId="3820743554" sldId="298"/>
            <ac:spMk id="19" creationId="{B82771CC-53CD-489A-AC7A-62962857482C}"/>
          </ac:spMkLst>
        </pc:spChg>
        <pc:spChg chg="add mod">
          <ac:chgData name="William Head" userId="f9e45a39-377f-44b7-9013-2d68b8f6a046" providerId="ADAL" clId="{5A93A053-5991-4E2A-962B-B28495E4A484}" dt="2022-12-22T15:21:05.700" v="4679" actId="1582"/>
          <ac:spMkLst>
            <pc:docMk/>
            <pc:sldMk cId="3820743554" sldId="298"/>
            <ac:spMk id="20" creationId="{2B8734CE-4ECD-49CA-B1CE-ACEB13339770}"/>
          </ac:spMkLst>
        </pc:spChg>
        <pc:spChg chg="add mod">
          <ac:chgData name="William Head" userId="f9e45a39-377f-44b7-9013-2d68b8f6a046" providerId="ADAL" clId="{5A93A053-5991-4E2A-962B-B28495E4A484}" dt="2022-12-22T15:21:50.289" v="4681" actId="571"/>
          <ac:spMkLst>
            <pc:docMk/>
            <pc:sldMk cId="3820743554" sldId="298"/>
            <ac:spMk id="21" creationId="{92B04D3D-1811-49D1-B827-5369B330D794}"/>
          </ac:spMkLst>
        </pc:spChg>
        <pc:spChg chg="add mod">
          <ac:chgData name="William Head" userId="f9e45a39-377f-44b7-9013-2d68b8f6a046" providerId="ADAL" clId="{5A93A053-5991-4E2A-962B-B28495E4A484}" dt="2022-12-22T15:22:06.656" v="4682" actId="571"/>
          <ac:spMkLst>
            <pc:docMk/>
            <pc:sldMk cId="3820743554" sldId="298"/>
            <ac:spMk id="22" creationId="{2D847B8A-3CF2-44B8-8E22-2A9354499455}"/>
          </ac:spMkLst>
        </pc:spChg>
        <pc:picChg chg="mod">
          <ac:chgData name="William Head" userId="f9e45a39-377f-44b7-9013-2d68b8f6a046" providerId="ADAL" clId="{5A93A053-5991-4E2A-962B-B28495E4A484}" dt="2022-12-22T14:45:18.306" v="4413" actId="1076"/>
          <ac:picMkLst>
            <pc:docMk/>
            <pc:sldMk cId="3820743554" sldId="298"/>
            <ac:picMk id="5" creationId="{5677A857-D0E7-45C5-B5AA-BC05CA711C89}"/>
          </ac:picMkLst>
        </pc:picChg>
        <pc:picChg chg="mod">
          <ac:chgData name="William Head" userId="f9e45a39-377f-44b7-9013-2d68b8f6a046" providerId="ADAL" clId="{5A93A053-5991-4E2A-962B-B28495E4A484}" dt="2022-12-22T14:55:13.030" v="4444" actId="14826"/>
          <ac:picMkLst>
            <pc:docMk/>
            <pc:sldMk cId="3820743554" sldId="298"/>
            <ac:picMk id="8" creationId="{DA463E1B-01D3-41B0-91DA-00A5215047E7}"/>
          </ac:picMkLst>
        </pc:picChg>
      </pc:sldChg>
      <pc:sldChg chg="addSp modSp add mod ord modTransition modAnim">
        <pc:chgData name="William Head" userId="f9e45a39-377f-44b7-9013-2d68b8f6a046" providerId="ADAL" clId="{5A93A053-5991-4E2A-962B-B28495E4A484}" dt="2022-12-22T17:05:28.427" v="5043"/>
        <pc:sldMkLst>
          <pc:docMk/>
          <pc:sldMk cId="1884077692" sldId="299"/>
        </pc:sldMkLst>
        <pc:spChg chg="mod">
          <ac:chgData name="William Head" userId="f9e45a39-377f-44b7-9013-2d68b8f6a046" providerId="ADAL" clId="{5A93A053-5991-4E2A-962B-B28495E4A484}" dt="2022-12-22T16:32:53.924" v="4771" actId="20577"/>
          <ac:spMkLst>
            <pc:docMk/>
            <pc:sldMk cId="1884077692" sldId="299"/>
            <ac:spMk id="2" creationId="{00000000-0000-0000-0000-000000000000}"/>
          </ac:spMkLst>
        </pc:spChg>
        <pc:spChg chg="add mod">
          <ac:chgData name="William Head" userId="f9e45a39-377f-44b7-9013-2d68b8f6a046" providerId="ADAL" clId="{5A93A053-5991-4E2A-962B-B28495E4A484}" dt="2022-12-22T16:35:07.291" v="4778" actId="14100"/>
          <ac:spMkLst>
            <pc:docMk/>
            <pc:sldMk cId="1884077692" sldId="299"/>
            <ac:spMk id="3" creationId="{4D845C30-C1B0-4B6A-BADA-530234E0203F}"/>
          </ac:spMkLst>
        </pc:spChg>
        <pc:spChg chg="mod">
          <ac:chgData name="William Head" userId="f9e45a39-377f-44b7-9013-2d68b8f6a046" providerId="ADAL" clId="{5A93A053-5991-4E2A-962B-B28495E4A484}" dt="2022-12-22T17:04:32.250" v="5041" actId="14100"/>
          <ac:spMkLst>
            <pc:docMk/>
            <pc:sldMk cId="1884077692" sldId="299"/>
            <ac:spMk id="4" creationId="{00000000-0000-0000-0000-000000000000}"/>
          </ac:spMkLst>
        </pc:spChg>
        <pc:spChg chg="add mod">
          <ac:chgData name="William Head" userId="f9e45a39-377f-44b7-9013-2d68b8f6a046" providerId="ADAL" clId="{5A93A053-5991-4E2A-962B-B28495E4A484}" dt="2022-12-22T16:50:13.041" v="4805" actId="1076"/>
          <ac:spMkLst>
            <pc:docMk/>
            <pc:sldMk cId="1884077692" sldId="299"/>
            <ac:spMk id="5" creationId="{3389E343-7A28-4CF4-B8B7-F0D40837673B}"/>
          </ac:spMkLst>
        </pc:spChg>
        <pc:spChg chg="add mod">
          <ac:chgData name="William Head" userId="f9e45a39-377f-44b7-9013-2d68b8f6a046" providerId="ADAL" clId="{5A93A053-5991-4E2A-962B-B28495E4A484}" dt="2022-12-22T16:35:38.619" v="4781" actId="14100"/>
          <ac:spMkLst>
            <pc:docMk/>
            <pc:sldMk cId="1884077692" sldId="299"/>
            <ac:spMk id="7" creationId="{369C04CC-DABD-421A-9C5D-F96854E413AC}"/>
          </ac:spMkLst>
        </pc:spChg>
        <pc:spChg chg="add mod">
          <ac:chgData name="William Head" userId="f9e45a39-377f-44b7-9013-2d68b8f6a046" providerId="ADAL" clId="{5A93A053-5991-4E2A-962B-B28495E4A484}" dt="2022-12-22T16:49:05.818" v="4795" actId="1076"/>
          <ac:spMkLst>
            <pc:docMk/>
            <pc:sldMk cId="1884077692" sldId="299"/>
            <ac:spMk id="9" creationId="{506DC2CB-4A39-44A5-83A9-F4F413875F85}"/>
          </ac:spMkLst>
        </pc:spChg>
        <pc:spChg chg="add mod">
          <ac:chgData name="William Head" userId="f9e45a39-377f-44b7-9013-2d68b8f6a046" providerId="ADAL" clId="{5A93A053-5991-4E2A-962B-B28495E4A484}" dt="2022-12-22T16:50:06.610" v="4804" actId="1076"/>
          <ac:spMkLst>
            <pc:docMk/>
            <pc:sldMk cId="1884077692" sldId="299"/>
            <ac:spMk id="10" creationId="{08CB5612-CA23-46E7-93E8-B3EB96B90AA5}"/>
          </ac:spMkLst>
        </pc:spChg>
        <pc:spChg chg="add mod">
          <ac:chgData name="William Head" userId="f9e45a39-377f-44b7-9013-2d68b8f6a046" providerId="ADAL" clId="{5A93A053-5991-4E2A-962B-B28495E4A484}" dt="2022-12-22T16:52:29.684" v="4820" actId="14100"/>
          <ac:spMkLst>
            <pc:docMk/>
            <pc:sldMk cId="1884077692" sldId="299"/>
            <ac:spMk id="11" creationId="{C22E6DB6-D7D7-4C64-B5A8-C94EAB0FC002}"/>
          </ac:spMkLst>
        </pc:spChg>
        <pc:spChg chg="add mod">
          <ac:chgData name="William Head" userId="f9e45a39-377f-44b7-9013-2d68b8f6a046" providerId="ADAL" clId="{5A93A053-5991-4E2A-962B-B28495E4A484}" dt="2022-12-22T16:50:39.146" v="4808" actId="14100"/>
          <ac:spMkLst>
            <pc:docMk/>
            <pc:sldMk cId="1884077692" sldId="299"/>
            <ac:spMk id="12" creationId="{679FAFB0-4F0B-4DBE-B960-AFC059251D75}"/>
          </ac:spMkLst>
        </pc:spChg>
        <pc:spChg chg="add mod">
          <ac:chgData name="William Head" userId="f9e45a39-377f-44b7-9013-2d68b8f6a046" providerId="ADAL" clId="{5A93A053-5991-4E2A-962B-B28495E4A484}" dt="2022-12-22T16:52:00.867" v="4819" actId="14100"/>
          <ac:spMkLst>
            <pc:docMk/>
            <pc:sldMk cId="1884077692" sldId="299"/>
            <ac:spMk id="13" creationId="{7AF49075-5C0F-4070-B7ED-2DF0DEF72ED8}"/>
          </ac:spMkLst>
        </pc:spChg>
        <pc:spChg chg="add mod">
          <ac:chgData name="William Head" userId="f9e45a39-377f-44b7-9013-2d68b8f6a046" providerId="ADAL" clId="{5A93A053-5991-4E2A-962B-B28495E4A484}" dt="2022-12-22T16:50:58.291" v="4811" actId="14100"/>
          <ac:spMkLst>
            <pc:docMk/>
            <pc:sldMk cId="1884077692" sldId="299"/>
            <ac:spMk id="14" creationId="{935A97AC-6D90-496B-817E-8D2413D96465}"/>
          </ac:spMkLst>
        </pc:spChg>
        <pc:picChg chg="mod">
          <ac:chgData name="William Head" userId="f9e45a39-377f-44b7-9013-2d68b8f6a046" providerId="ADAL" clId="{5A93A053-5991-4E2A-962B-B28495E4A484}" dt="2022-12-22T15:31:27.903" v="4699" actId="14100"/>
          <ac:picMkLst>
            <pc:docMk/>
            <pc:sldMk cId="1884077692" sldId="299"/>
            <ac:picMk id="8" creationId="{DA463E1B-01D3-41B0-91DA-00A5215047E7}"/>
          </ac:picMkLst>
        </pc:picChg>
      </pc:sldChg>
      <pc:sldChg chg="addSp delSp modSp add mod ord modTransition addAnim delAnim modAnim modNotesTx">
        <pc:chgData name="William Head" userId="f9e45a39-377f-44b7-9013-2d68b8f6a046" providerId="ADAL" clId="{5A93A053-5991-4E2A-962B-B28495E4A484}" dt="2022-12-27T20:53:44.942" v="20473" actId="20577"/>
        <pc:sldMkLst>
          <pc:docMk/>
          <pc:sldMk cId="2544241968" sldId="300"/>
        </pc:sldMkLst>
        <pc:spChg chg="mod">
          <ac:chgData name="William Head" userId="f9e45a39-377f-44b7-9013-2d68b8f6a046" providerId="ADAL" clId="{5A93A053-5991-4E2A-962B-B28495E4A484}" dt="2022-12-22T17:12:47.394" v="5141" actId="20577"/>
          <ac:spMkLst>
            <pc:docMk/>
            <pc:sldMk cId="2544241968" sldId="300"/>
            <ac:spMk id="2" creationId="{00000000-0000-0000-0000-000000000000}"/>
          </ac:spMkLst>
        </pc:spChg>
        <pc:spChg chg="add mod">
          <ac:chgData name="William Head" userId="f9e45a39-377f-44b7-9013-2d68b8f6a046" providerId="ADAL" clId="{5A93A053-5991-4E2A-962B-B28495E4A484}" dt="2022-12-22T17:45:56.372" v="5443" actId="1036"/>
          <ac:spMkLst>
            <pc:docMk/>
            <pc:sldMk cId="2544241968" sldId="300"/>
            <ac:spMk id="3" creationId="{4725AF66-7FCC-4008-BC9A-DD13D53AF02C}"/>
          </ac:spMkLst>
        </pc:spChg>
        <pc:spChg chg="mod">
          <ac:chgData name="William Head" userId="f9e45a39-377f-44b7-9013-2d68b8f6a046" providerId="ADAL" clId="{5A93A053-5991-4E2A-962B-B28495E4A484}" dt="2022-12-22T17:14:02.938" v="5272" actId="14100"/>
          <ac:spMkLst>
            <pc:docMk/>
            <pc:sldMk cId="2544241968" sldId="300"/>
            <ac:spMk id="4" creationId="{00000000-0000-0000-0000-000000000000}"/>
          </ac:spMkLst>
        </pc:spChg>
        <pc:spChg chg="del">
          <ac:chgData name="William Head" userId="f9e45a39-377f-44b7-9013-2d68b8f6a046" providerId="ADAL" clId="{5A93A053-5991-4E2A-962B-B28495E4A484}" dt="2022-12-22T17:14:55.964" v="5274" actId="478"/>
          <ac:spMkLst>
            <pc:docMk/>
            <pc:sldMk cId="2544241968" sldId="300"/>
            <ac:spMk id="5" creationId="{0F02E429-8AAA-476F-A380-8B8E16F8DE52}"/>
          </ac:spMkLst>
        </pc:spChg>
        <pc:spChg chg="add mod">
          <ac:chgData name="William Head" userId="f9e45a39-377f-44b7-9013-2d68b8f6a046" providerId="ADAL" clId="{5A93A053-5991-4E2A-962B-B28495E4A484}" dt="2022-12-22T17:45:56.372" v="5443" actId="1036"/>
          <ac:spMkLst>
            <pc:docMk/>
            <pc:sldMk cId="2544241968" sldId="300"/>
            <ac:spMk id="7" creationId="{BB8D724F-5638-49A1-B100-6585DCC2DBA0}"/>
          </ac:spMkLst>
        </pc:spChg>
        <pc:spChg chg="add del mod">
          <ac:chgData name="William Head" userId="f9e45a39-377f-44b7-9013-2d68b8f6a046" providerId="ADAL" clId="{5A93A053-5991-4E2A-962B-B28495E4A484}" dt="2022-12-22T17:45:18.442" v="5422" actId="478"/>
          <ac:spMkLst>
            <pc:docMk/>
            <pc:sldMk cId="2544241968" sldId="300"/>
            <ac:spMk id="9" creationId="{5726DE90-B722-4BD1-BE74-33659C829670}"/>
          </ac:spMkLst>
        </pc:spChg>
        <pc:picChg chg="del">
          <ac:chgData name="William Head" userId="f9e45a39-377f-44b7-9013-2d68b8f6a046" providerId="ADAL" clId="{5A93A053-5991-4E2A-962B-B28495E4A484}" dt="2022-12-22T17:14:55.964" v="5274" actId="478"/>
          <ac:picMkLst>
            <pc:docMk/>
            <pc:sldMk cId="2544241968" sldId="300"/>
            <ac:picMk id="6" creationId="{16130CBE-51FA-40D1-9A02-5A81BF75DBDD}"/>
          </ac:picMkLst>
        </pc:picChg>
        <pc:picChg chg="mod">
          <ac:chgData name="William Head" userId="f9e45a39-377f-44b7-9013-2d68b8f6a046" providerId="ADAL" clId="{5A93A053-5991-4E2A-962B-B28495E4A484}" dt="2022-12-22T17:45:56.372" v="5443" actId="1036"/>
          <ac:picMkLst>
            <pc:docMk/>
            <pc:sldMk cId="2544241968" sldId="300"/>
            <ac:picMk id="8" creationId="{DA463E1B-01D3-41B0-91DA-00A5215047E7}"/>
          </ac:picMkLst>
        </pc:picChg>
        <pc:picChg chg="add del mod">
          <ac:chgData name="William Head" userId="f9e45a39-377f-44b7-9013-2d68b8f6a046" providerId="ADAL" clId="{5A93A053-5991-4E2A-962B-B28495E4A484}" dt="2022-12-22T17:45:21.190" v="5424" actId="478"/>
          <ac:picMkLst>
            <pc:docMk/>
            <pc:sldMk cId="2544241968" sldId="300"/>
            <ac:picMk id="10" creationId="{000DDCC2-4F4A-47C3-B6D5-A0F0EBE5E42B}"/>
          </ac:picMkLst>
        </pc:picChg>
        <pc:picChg chg="add del mod">
          <ac:chgData name="William Head" userId="f9e45a39-377f-44b7-9013-2d68b8f6a046" providerId="ADAL" clId="{5A93A053-5991-4E2A-962B-B28495E4A484}" dt="2022-12-22T17:45:15.681" v="5421" actId="478"/>
          <ac:picMkLst>
            <pc:docMk/>
            <pc:sldMk cId="2544241968" sldId="300"/>
            <ac:picMk id="12" creationId="{CFCD8A08-6757-4FD9-907C-AA5E9B1BFA99}"/>
          </ac:picMkLst>
        </pc:picChg>
      </pc:sldChg>
      <pc:sldChg chg="delSp modSp add del mod delAnim">
        <pc:chgData name="William Head" userId="f9e45a39-377f-44b7-9013-2d68b8f6a046" providerId="ADAL" clId="{5A93A053-5991-4E2A-962B-B28495E4A484}" dt="2022-12-22T17:44:50.440" v="5419" actId="2696"/>
        <pc:sldMkLst>
          <pc:docMk/>
          <pc:sldMk cId="2689272977" sldId="301"/>
        </pc:sldMkLst>
        <pc:spChg chg="del">
          <ac:chgData name="William Head" userId="f9e45a39-377f-44b7-9013-2d68b8f6a046" providerId="ADAL" clId="{5A93A053-5991-4E2A-962B-B28495E4A484}" dt="2022-12-22T17:43:31.142" v="5407" actId="478"/>
          <ac:spMkLst>
            <pc:docMk/>
            <pc:sldMk cId="2689272977" sldId="301"/>
            <ac:spMk id="3" creationId="{4725AF66-7FCC-4008-BC9A-DD13D53AF02C}"/>
          </ac:spMkLst>
        </pc:spChg>
        <pc:spChg chg="del mod">
          <ac:chgData name="William Head" userId="f9e45a39-377f-44b7-9013-2d68b8f6a046" providerId="ADAL" clId="{5A93A053-5991-4E2A-962B-B28495E4A484}" dt="2022-12-22T17:43:45.785" v="5410" actId="21"/>
          <ac:spMkLst>
            <pc:docMk/>
            <pc:sldMk cId="2689272977" sldId="301"/>
            <ac:spMk id="7" creationId="{BB8D724F-5638-49A1-B100-6585DCC2DBA0}"/>
          </ac:spMkLst>
        </pc:spChg>
        <pc:spChg chg="mod">
          <ac:chgData name="William Head" userId="f9e45a39-377f-44b7-9013-2d68b8f6a046" providerId="ADAL" clId="{5A93A053-5991-4E2A-962B-B28495E4A484}" dt="2022-12-22T17:44:08.360" v="5418" actId="1037"/>
          <ac:spMkLst>
            <pc:docMk/>
            <pc:sldMk cId="2689272977" sldId="301"/>
            <ac:spMk id="9" creationId="{5726DE90-B722-4BD1-BE74-33659C829670}"/>
          </ac:spMkLst>
        </pc:spChg>
        <pc:picChg chg="mod">
          <ac:chgData name="William Head" userId="f9e45a39-377f-44b7-9013-2d68b8f6a046" providerId="ADAL" clId="{5A93A053-5991-4E2A-962B-B28495E4A484}" dt="2022-12-22T17:44:08.360" v="5418" actId="1037"/>
          <ac:picMkLst>
            <pc:docMk/>
            <pc:sldMk cId="2689272977" sldId="301"/>
            <ac:picMk id="10" creationId="{000DDCC2-4F4A-47C3-B6D5-A0F0EBE5E42B}"/>
          </ac:picMkLst>
        </pc:picChg>
      </pc:sldChg>
      <pc:sldChg chg="delSp modSp add mod modTransition delAnim modAnim modNotesTx">
        <pc:chgData name="William Head" userId="f9e45a39-377f-44b7-9013-2d68b8f6a046" providerId="ADAL" clId="{5A93A053-5991-4E2A-962B-B28495E4A484}" dt="2022-12-27T20:54:59.384" v="20637" actId="20577"/>
        <pc:sldMkLst>
          <pc:docMk/>
          <pc:sldMk cId="4067327914" sldId="301"/>
        </pc:sldMkLst>
        <pc:spChg chg="mod">
          <ac:chgData name="William Head" userId="f9e45a39-377f-44b7-9013-2d68b8f6a046" providerId="ADAL" clId="{5A93A053-5991-4E2A-962B-B28495E4A484}" dt="2022-12-22T17:47:37.424" v="5463" actId="20577"/>
          <ac:spMkLst>
            <pc:docMk/>
            <pc:sldMk cId="4067327914" sldId="301"/>
            <ac:spMk id="2" creationId="{00000000-0000-0000-0000-000000000000}"/>
          </ac:spMkLst>
        </pc:spChg>
        <pc:spChg chg="del">
          <ac:chgData name="William Head" userId="f9e45a39-377f-44b7-9013-2d68b8f6a046" providerId="ADAL" clId="{5A93A053-5991-4E2A-962B-B28495E4A484}" dt="2022-12-22T17:46:26.702" v="5444" actId="478"/>
          <ac:spMkLst>
            <pc:docMk/>
            <pc:sldMk cId="4067327914" sldId="301"/>
            <ac:spMk id="3" creationId="{4725AF66-7FCC-4008-BC9A-DD13D53AF02C}"/>
          </ac:spMkLst>
        </pc:spChg>
        <pc:spChg chg="del mod">
          <ac:chgData name="William Head" userId="f9e45a39-377f-44b7-9013-2d68b8f6a046" providerId="ADAL" clId="{5A93A053-5991-4E2A-962B-B28495E4A484}" dt="2022-12-22T17:46:38.560" v="5446" actId="21"/>
          <ac:spMkLst>
            <pc:docMk/>
            <pc:sldMk cId="4067327914" sldId="301"/>
            <ac:spMk id="7" creationId="{BB8D724F-5638-49A1-B100-6585DCC2DBA0}"/>
          </ac:spMkLst>
        </pc:spChg>
        <pc:spChg chg="mod">
          <ac:chgData name="William Head" userId="f9e45a39-377f-44b7-9013-2d68b8f6a046" providerId="ADAL" clId="{5A93A053-5991-4E2A-962B-B28495E4A484}" dt="2022-12-22T18:24:07.281" v="5764" actId="1037"/>
          <ac:spMkLst>
            <pc:docMk/>
            <pc:sldMk cId="4067327914" sldId="301"/>
            <ac:spMk id="9" creationId="{5726DE90-B722-4BD1-BE74-33659C829670}"/>
          </ac:spMkLst>
        </pc:spChg>
        <pc:picChg chg="mod">
          <ac:chgData name="William Head" userId="f9e45a39-377f-44b7-9013-2d68b8f6a046" providerId="ADAL" clId="{5A93A053-5991-4E2A-962B-B28495E4A484}" dt="2022-12-22T18:21:22.164" v="5690" actId="1076"/>
          <ac:picMkLst>
            <pc:docMk/>
            <pc:sldMk cId="4067327914" sldId="301"/>
            <ac:picMk id="8" creationId="{DA463E1B-01D3-41B0-91DA-00A5215047E7}"/>
          </ac:picMkLst>
        </pc:picChg>
        <pc:picChg chg="mod">
          <ac:chgData name="William Head" userId="f9e45a39-377f-44b7-9013-2d68b8f6a046" providerId="ADAL" clId="{5A93A053-5991-4E2A-962B-B28495E4A484}" dt="2022-12-22T18:21:11.042" v="5688" actId="1037"/>
          <ac:picMkLst>
            <pc:docMk/>
            <pc:sldMk cId="4067327914" sldId="301"/>
            <ac:picMk id="10" creationId="{000DDCC2-4F4A-47C3-B6D5-A0F0EBE5E42B}"/>
          </ac:picMkLst>
        </pc:picChg>
        <pc:picChg chg="mod">
          <ac:chgData name="William Head" userId="f9e45a39-377f-44b7-9013-2d68b8f6a046" providerId="ADAL" clId="{5A93A053-5991-4E2A-962B-B28495E4A484}" dt="2022-12-22T18:21:51.042" v="5696" actId="1076"/>
          <ac:picMkLst>
            <pc:docMk/>
            <pc:sldMk cId="4067327914" sldId="301"/>
            <ac:picMk id="12" creationId="{CFCD8A08-6757-4FD9-907C-AA5E9B1BFA99}"/>
          </ac:picMkLst>
        </pc:picChg>
      </pc:sldChg>
      <pc:sldChg chg="modSp add del mod">
        <pc:chgData name="William Head" userId="f9e45a39-377f-44b7-9013-2d68b8f6a046" providerId="ADAL" clId="{5A93A053-5991-4E2A-962B-B28495E4A484}" dt="2022-12-22T17:30:58.665" v="5356" actId="2696"/>
        <pc:sldMkLst>
          <pc:docMk/>
          <pc:sldMk cId="4097343636" sldId="301"/>
        </pc:sldMkLst>
        <pc:picChg chg="mod">
          <ac:chgData name="William Head" userId="f9e45a39-377f-44b7-9013-2d68b8f6a046" providerId="ADAL" clId="{5A93A053-5991-4E2A-962B-B28495E4A484}" dt="2022-12-22T17:22:10.743" v="5343" actId="1076"/>
          <ac:picMkLst>
            <pc:docMk/>
            <pc:sldMk cId="4097343636" sldId="301"/>
            <ac:picMk id="8" creationId="{DA463E1B-01D3-41B0-91DA-00A5215047E7}"/>
          </ac:picMkLst>
        </pc:picChg>
      </pc:sldChg>
      <pc:sldChg chg="addSp delSp modSp add mod modTransition delAnim modAnim modNotesTx">
        <pc:chgData name="William Head" userId="f9e45a39-377f-44b7-9013-2d68b8f6a046" providerId="ADAL" clId="{5A93A053-5991-4E2A-962B-B28495E4A484}" dt="2022-12-27T20:59:24.146" v="20963" actId="20577"/>
        <pc:sldMkLst>
          <pc:docMk/>
          <pc:sldMk cId="4028778610" sldId="302"/>
        </pc:sldMkLst>
        <pc:spChg chg="mod">
          <ac:chgData name="William Head" userId="f9e45a39-377f-44b7-9013-2d68b8f6a046" providerId="ADAL" clId="{5A93A053-5991-4E2A-962B-B28495E4A484}" dt="2022-12-24T04:22:27.106" v="12777" actId="20577"/>
          <ac:spMkLst>
            <pc:docMk/>
            <pc:sldMk cId="4028778610" sldId="302"/>
            <ac:spMk id="2" creationId="{00000000-0000-0000-0000-000000000000}"/>
          </ac:spMkLst>
        </pc:spChg>
        <pc:spChg chg="mod">
          <ac:chgData name="William Head" userId="f9e45a39-377f-44b7-9013-2d68b8f6a046" providerId="ADAL" clId="{5A93A053-5991-4E2A-962B-B28495E4A484}" dt="2022-12-27T20:58:04.129" v="20957" actId="20577"/>
          <ac:spMkLst>
            <pc:docMk/>
            <pc:sldMk cId="4028778610" sldId="302"/>
            <ac:spMk id="4" creationId="{00000000-0000-0000-0000-000000000000}"/>
          </ac:spMkLst>
        </pc:spChg>
        <pc:spChg chg="mod">
          <ac:chgData name="William Head" userId="f9e45a39-377f-44b7-9013-2d68b8f6a046" providerId="ADAL" clId="{5A93A053-5991-4E2A-962B-B28495E4A484}" dt="2022-12-22T18:23:02.793" v="5742" actId="1076"/>
          <ac:spMkLst>
            <pc:docMk/>
            <pc:sldMk cId="4028778610" sldId="302"/>
            <ac:spMk id="9" creationId="{5726DE90-B722-4BD1-BE74-33659C829670}"/>
          </ac:spMkLst>
        </pc:spChg>
        <pc:picChg chg="add mod">
          <ac:chgData name="William Head" userId="f9e45a39-377f-44b7-9013-2d68b8f6a046" providerId="ADAL" clId="{5A93A053-5991-4E2A-962B-B28495E4A484}" dt="2022-12-22T18:23:25.950" v="5756" actId="1076"/>
          <ac:picMkLst>
            <pc:docMk/>
            <pc:sldMk cId="4028778610" sldId="302"/>
            <ac:picMk id="5" creationId="{56C60464-51C7-43EB-98C6-724F5CC8CD99}"/>
          </ac:picMkLst>
        </pc:picChg>
        <pc:picChg chg="mod">
          <ac:chgData name="William Head" userId="f9e45a39-377f-44b7-9013-2d68b8f6a046" providerId="ADAL" clId="{5A93A053-5991-4E2A-962B-B28495E4A484}" dt="2022-12-22T18:22:21.777" v="5699" actId="1076"/>
          <ac:picMkLst>
            <pc:docMk/>
            <pc:sldMk cId="4028778610" sldId="302"/>
            <ac:picMk id="8" creationId="{DA463E1B-01D3-41B0-91DA-00A5215047E7}"/>
          </ac:picMkLst>
        </pc:picChg>
        <pc:picChg chg="mod">
          <ac:chgData name="William Head" userId="f9e45a39-377f-44b7-9013-2d68b8f6a046" providerId="ADAL" clId="{5A93A053-5991-4E2A-962B-B28495E4A484}" dt="2022-12-22T18:22:49.396" v="5740" actId="14100"/>
          <ac:picMkLst>
            <pc:docMk/>
            <pc:sldMk cId="4028778610" sldId="302"/>
            <ac:picMk id="10" creationId="{000DDCC2-4F4A-47C3-B6D5-A0F0EBE5E42B}"/>
          </ac:picMkLst>
        </pc:picChg>
        <pc:picChg chg="del">
          <ac:chgData name="William Head" userId="f9e45a39-377f-44b7-9013-2d68b8f6a046" providerId="ADAL" clId="{5A93A053-5991-4E2A-962B-B28495E4A484}" dt="2022-12-22T17:56:36.425" v="5496" actId="478"/>
          <ac:picMkLst>
            <pc:docMk/>
            <pc:sldMk cId="4028778610" sldId="302"/>
            <ac:picMk id="12" creationId="{CFCD8A08-6757-4FD9-907C-AA5E9B1BFA99}"/>
          </ac:picMkLst>
        </pc:picChg>
      </pc:sldChg>
      <pc:sldChg chg="addSp modSp add mod ord modAnim">
        <pc:chgData name="William Head" userId="f9e45a39-377f-44b7-9013-2d68b8f6a046" providerId="ADAL" clId="{5A93A053-5991-4E2A-962B-B28495E4A484}" dt="2022-12-24T04:14:18.900" v="12714"/>
        <pc:sldMkLst>
          <pc:docMk/>
          <pc:sldMk cId="4259701873" sldId="303"/>
        </pc:sldMkLst>
        <pc:spChg chg="mod">
          <ac:chgData name="William Head" userId="f9e45a39-377f-44b7-9013-2d68b8f6a046" providerId="ADAL" clId="{5A93A053-5991-4E2A-962B-B28495E4A484}" dt="2022-12-22T18:31:39.251" v="5797" actId="20577"/>
          <ac:spMkLst>
            <pc:docMk/>
            <pc:sldMk cId="4259701873" sldId="303"/>
            <ac:spMk id="2" creationId="{00000000-0000-0000-0000-000000000000}"/>
          </ac:spMkLst>
        </pc:spChg>
        <pc:spChg chg="add mod">
          <ac:chgData name="William Head" userId="f9e45a39-377f-44b7-9013-2d68b8f6a046" providerId="ADAL" clId="{5A93A053-5991-4E2A-962B-B28495E4A484}" dt="2022-12-22T18:34:20.796" v="5971" actId="1076"/>
          <ac:spMkLst>
            <pc:docMk/>
            <pc:sldMk cId="4259701873" sldId="303"/>
            <ac:spMk id="3" creationId="{882E7044-A962-4052-8B00-8BE78DB04101}"/>
          </ac:spMkLst>
        </pc:spChg>
        <pc:spChg chg="mod">
          <ac:chgData name="William Head" userId="f9e45a39-377f-44b7-9013-2d68b8f6a046" providerId="ADAL" clId="{5A93A053-5991-4E2A-962B-B28495E4A484}" dt="2022-12-22T18:33:12.726" v="5967" actId="27636"/>
          <ac:spMkLst>
            <pc:docMk/>
            <pc:sldMk cId="4259701873" sldId="303"/>
            <ac:spMk id="4" creationId="{00000000-0000-0000-0000-000000000000}"/>
          </ac:spMkLst>
        </pc:spChg>
        <pc:spChg chg="mod">
          <ac:chgData name="William Head" userId="f9e45a39-377f-44b7-9013-2d68b8f6a046" providerId="ADAL" clId="{5A93A053-5991-4E2A-962B-B28495E4A484}" dt="2022-12-22T18:31:13.194" v="5781" actId="1035"/>
          <ac:spMkLst>
            <pc:docMk/>
            <pc:sldMk cId="4259701873" sldId="303"/>
            <ac:spMk id="6" creationId="{30E6E881-6C65-4098-86E5-3B6E8E5392AF}"/>
          </ac:spMkLst>
        </pc:spChg>
        <pc:spChg chg="add mod">
          <ac:chgData name="William Head" userId="f9e45a39-377f-44b7-9013-2d68b8f6a046" providerId="ADAL" clId="{5A93A053-5991-4E2A-962B-B28495E4A484}" dt="2022-12-22T18:34:46.629" v="5974" actId="1582"/>
          <ac:spMkLst>
            <pc:docMk/>
            <pc:sldMk cId="4259701873" sldId="303"/>
            <ac:spMk id="7" creationId="{E2B80328-6191-479F-BD19-F8BEFDFF4ED5}"/>
          </ac:spMkLst>
        </pc:spChg>
        <pc:picChg chg="mod">
          <ac:chgData name="William Head" userId="f9e45a39-377f-44b7-9013-2d68b8f6a046" providerId="ADAL" clId="{5A93A053-5991-4E2A-962B-B28495E4A484}" dt="2022-12-22T18:31:06.515" v="5779" actId="1076"/>
          <ac:picMkLst>
            <pc:docMk/>
            <pc:sldMk cId="4259701873" sldId="303"/>
            <ac:picMk id="5" creationId="{5677A857-D0E7-45C5-B5AA-BC05CA711C89}"/>
          </ac:picMkLst>
        </pc:picChg>
        <pc:picChg chg="mod">
          <ac:chgData name="William Head" userId="f9e45a39-377f-44b7-9013-2d68b8f6a046" providerId="ADAL" clId="{5A93A053-5991-4E2A-962B-B28495E4A484}" dt="2022-12-22T18:31:03.955" v="5778" actId="1076"/>
          <ac:picMkLst>
            <pc:docMk/>
            <pc:sldMk cId="4259701873" sldId="303"/>
            <ac:picMk id="8" creationId="{DA463E1B-01D3-41B0-91DA-00A5215047E7}"/>
          </ac:picMkLst>
        </pc:picChg>
      </pc:sldChg>
      <pc:sldChg chg="addSp delSp modSp add mod ord delAnim modAnim">
        <pc:chgData name="William Head" userId="f9e45a39-377f-44b7-9013-2d68b8f6a046" providerId="ADAL" clId="{5A93A053-5991-4E2A-962B-B28495E4A484}" dt="2022-12-27T16:44:50.460" v="13570"/>
        <pc:sldMkLst>
          <pc:docMk/>
          <pc:sldMk cId="2426594295" sldId="304"/>
        </pc:sldMkLst>
        <pc:spChg chg="mod">
          <ac:chgData name="William Head" userId="f9e45a39-377f-44b7-9013-2d68b8f6a046" providerId="ADAL" clId="{5A93A053-5991-4E2A-962B-B28495E4A484}" dt="2022-12-27T14:48:33.129" v="13095" actId="1035"/>
          <ac:spMkLst>
            <pc:docMk/>
            <pc:sldMk cId="2426594295" sldId="304"/>
            <ac:spMk id="2" creationId="{00000000-0000-0000-0000-000000000000}"/>
          </ac:spMkLst>
        </pc:spChg>
        <pc:spChg chg="mod">
          <ac:chgData name="William Head" userId="f9e45a39-377f-44b7-9013-2d68b8f6a046" providerId="ADAL" clId="{5A93A053-5991-4E2A-962B-B28495E4A484}" dt="2022-12-27T15:20:58.266" v="13445" actId="14100"/>
          <ac:spMkLst>
            <pc:docMk/>
            <pc:sldMk cId="2426594295" sldId="304"/>
            <ac:spMk id="4" creationId="{00000000-0000-0000-0000-000000000000}"/>
          </ac:spMkLst>
        </pc:spChg>
        <pc:spChg chg="mod ord">
          <ac:chgData name="William Head" userId="f9e45a39-377f-44b7-9013-2d68b8f6a046" providerId="ADAL" clId="{5A93A053-5991-4E2A-962B-B28495E4A484}" dt="2022-12-27T14:43:53.172" v="12878" actId="1038"/>
          <ac:spMkLst>
            <pc:docMk/>
            <pc:sldMk cId="2426594295" sldId="304"/>
            <ac:spMk id="5" creationId="{0F02E429-8AAA-476F-A380-8B8E16F8DE52}"/>
          </ac:spMkLst>
        </pc:spChg>
        <pc:spChg chg="del">
          <ac:chgData name="William Head" userId="f9e45a39-377f-44b7-9013-2d68b8f6a046" providerId="ADAL" clId="{5A93A053-5991-4E2A-962B-B28495E4A484}" dt="2022-12-22T18:39:59.855" v="6033" actId="478"/>
          <ac:spMkLst>
            <pc:docMk/>
            <pc:sldMk cId="2426594295" sldId="304"/>
            <ac:spMk id="7" creationId="{3D799CDB-A48E-4886-AFD3-22DA5E3D91DF}"/>
          </ac:spMkLst>
        </pc:spChg>
        <pc:spChg chg="del">
          <ac:chgData name="William Head" userId="f9e45a39-377f-44b7-9013-2d68b8f6a046" providerId="ADAL" clId="{5A93A053-5991-4E2A-962B-B28495E4A484}" dt="2022-12-22T18:39:59.855" v="6033" actId="478"/>
          <ac:spMkLst>
            <pc:docMk/>
            <pc:sldMk cId="2426594295" sldId="304"/>
            <ac:spMk id="9" creationId="{EB64FF3D-3163-4B48-B40F-151EDF09359A}"/>
          </ac:spMkLst>
        </pc:spChg>
        <pc:spChg chg="add mod">
          <ac:chgData name="William Head" userId="f9e45a39-377f-44b7-9013-2d68b8f6a046" providerId="ADAL" clId="{5A93A053-5991-4E2A-962B-B28495E4A484}" dt="2022-12-27T14:47:47.168" v="13019" actId="1582"/>
          <ac:spMkLst>
            <pc:docMk/>
            <pc:sldMk cId="2426594295" sldId="304"/>
            <ac:spMk id="10" creationId="{A0062FD1-A2E6-404A-ADD1-E02D4B6BAAF0}"/>
          </ac:spMkLst>
        </pc:spChg>
        <pc:spChg chg="add mod">
          <ac:chgData name="William Head" userId="f9e45a39-377f-44b7-9013-2d68b8f6a046" providerId="ADAL" clId="{5A93A053-5991-4E2A-962B-B28495E4A484}" dt="2022-12-27T14:50:25.441" v="13108" actId="1076"/>
          <ac:spMkLst>
            <pc:docMk/>
            <pc:sldMk cId="2426594295" sldId="304"/>
            <ac:spMk id="11" creationId="{18762F6A-154E-49A8-AB93-22ABA46B2344}"/>
          </ac:spMkLst>
        </pc:spChg>
        <pc:spChg chg="add mod">
          <ac:chgData name="William Head" userId="f9e45a39-377f-44b7-9013-2d68b8f6a046" providerId="ADAL" clId="{5A93A053-5991-4E2A-962B-B28495E4A484}" dt="2022-12-27T14:50:32.354" v="13110" actId="1076"/>
          <ac:spMkLst>
            <pc:docMk/>
            <pc:sldMk cId="2426594295" sldId="304"/>
            <ac:spMk id="12" creationId="{7D720E6A-EC5D-4718-A9AD-B115782C163B}"/>
          </ac:spMkLst>
        </pc:spChg>
        <pc:spChg chg="add mod">
          <ac:chgData name="William Head" userId="f9e45a39-377f-44b7-9013-2d68b8f6a046" providerId="ADAL" clId="{5A93A053-5991-4E2A-962B-B28495E4A484}" dt="2022-12-27T14:50:41.466" v="13112" actId="1076"/>
          <ac:spMkLst>
            <pc:docMk/>
            <pc:sldMk cId="2426594295" sldId="304"/>
            <ac:spMk id="13" creationId="{103C1999-02AE-4536-9BD0-C33F37DE716B}"/>
          </ac:spMkLst>
        </pc:spChg>
        <pc:spChg chg="add mod">
          <ac:chgData name="William Head" userId="f9e45a39-377f-44b7-9013-2d68b8f6a046" providerId="ADAL" clId="{5A93A053-5991-4E2A-962B-B28495E4A484}" dt="2022-12-27T14:57:52.279" v="13135" actId="208"/>
          <ac:spMkLst>
            <pc:docMk/>
            <pc:sldMk cId="2426594295" sldId="304"/>
            <ac:spMk id="14" creationId="{4C83B3C0-66DD-4338-8DFB-1A1BE4E27EF4}"/>
          </ac:spMkLst>
        </pc:spChg>
        <pc:spChg chg="add mod">
          <ac:chgData name="William Head" userId="f9e45a39-377f-44b7-9013-2d68b8f6a046" providerId="ADAL" clId="{5A93A053-5991-4E2A-962B-B28495E4A484}" dt="2022-12-27T15:02:32.326" v="13143" actId="208"/>
          <ac:spMkLst>
            <pc:docMk/>
            <pc:sldMk cId="2426594295" sldId="304"/>
            <ac:spMk id="15" creationId="{7ED7B736-5366-4353-9E79-9CE5F1CB7B3F}"/>
          </ac:spMkLst>
        </pc:spChg>
        <pc:spChg chg="add mod">
          <ac:chgData name="William Head" userId="f9e45a39-377f-44b7-9013-2d68b8f6a046" providerId="ADAL" clId="{5A93A053-5991-4E2A-962B-B28495E4A484}" dt="2022-12-27T15:03:03.957" v="13147" actId="1076"/>
          <ac:spMkLst>
            <pc:docMk/>
            <pc:sldMk cId="2426594295" sldId="304"/>
            <ac:spMk id="16" creationId="{744E47CB-CA3D-4483-A97F-50B657A62AB3}"/>
          </ac:spMkLst>
        </pc:spChg>
        <pc:picChg chg="mod">
          <ac:chgData name="William Head" userId="f9e45a39-377f-44b7-9013-2d68b8f6a046" providerId="ADAL" clId="{5A93A053-5991-4E2A-962B-B28495E4A484}" dt="2022-12-27T14:43:53.172" v="12878" actId="1038"/>
          <ac:picMkLst>
            <pc:docMk/>
            <pc:sldMk cId="2426594295" sldId="304"/>
            <ac:picMk id="6" creationId="{16130CBE-51FA-40D1-9A02-5A81BF75DBDD}"/>
          </ac:picMkLst>
        </pc:picChg>
        <pc:picChg chg="add del mod">
          <ac:chgData name="William Head" userId="f9e45a39-377f-44b7-9013-2d68b8f6a046" providerId="ADAL" clId="{5A93A053-5991-4E2A-962B-B28495E4A484}" dt="2022-12-27T14:41:25.553" v="12850" actId="478"/>
          <ac:picMkLst>
            <pc:docMk/>
            <pc:sldMk cId="2426594295" sldId="304"/>
            <ac:picMk id="7" creationId="{B999C230-542F-47B2-A981-88735E313A42}"/>
          </ac:picMkLst>
        </pc:picChg>
        <pc:picChg chg="mod">
          <ac:chgData name="William Head" userId="f9e45a39-377f-44b7-9013-2d68b8f6a046" providerId="ADAL" clId="{5A93A053-5991-4E2A-962B-B28495E4A484}" dt="2022-12-27T14:43:53.172" v="12878" actId="1038"/>
          <ac:picMkLst>
            <pc:docMk/>
            <pc:sldMk cId="2426594295" sldId="304"/>
            <ac:picMk id="8" creationId="{DA463E1B-01D3-41B0-91DA-00A5215047E7}"/>
          </ac:picMkLst>
        </pc:picChg>
        <pc:picChg chg="add mod">
          <ac:chgData name="William Head" userId="f9e45a39-377f-44b7-9013-2d68b8f6a046" providerId="ADAL" clId="{5A93A053-5991-4E2A-962B-B28495E4A484}" dt="2022-12-27T14:44:00.067" v="12879" actId="1076"/>
          <ac:picMkLst>
            <pc:docMk/>
            <pc:sldMk cId="2426594295" sldId="304"/>
            <ac:picMk id="9" creationId="{A4A5019B-DF97-4677-A25A-4E9C0FB2CD58}"/>
          </ac:picMkLst>
        </pc:picChg>
        <pc:cxnChg chg="add mod">
          <ac:chgData name="William Head" userId="f9e45a39-377f-44b7-9013-2d68b8f6a046" providerId="ADAL" clId="{5A93A053-5991-4E2A-962B-B28495E4A484}" dt="2022-12-27T15:05:45.883" v="13154" actId="208"/>
          <ac:cxnSpMkLst>
            <pc:docMk/>
            <pc:sldMk cId="2426594295" sldId="304"/>
            <ac:cxnSpMk id="18" creationId="{DF5ECD69-91C3-4E7F-BF48-B3FD82ADE65E}"/>
          </ac:cxnSpMkLst>
        </pc:cxnChg>
        <pc:cxnChg chg="add del mod">
          <ac:chgData name="William Head" userId="f9e45a39-377f-44b7-9013-2d68b8f6a046" providerId="ADAL" clId="{5A93A053-5991-4E2A-962B-B28495E4A484}" dt="2022-12-27T15:13:12.149" v="13171"/>
          <ac:cxnSpMkLst>
            <pc:docMk/>
            <pc:sldMk cId="2426594295" sldId="304"/>
            <ac:cxnSpMk id="19" creationId="{358CE484-0A5B-421C-8074-DA9506CAE451}"/>
          </ac:cxnSpMkLst>
        </pc:cxnChg>
      </pc:sldChg>
      <pc:sldChg chg="addSp delSp modSp add mod delAnim modAnim">
        <pc:chgData name="William Head" userId="f9e45a39-377f-44b7-9013-2d68b8f6a046" providerId="ADAL" clId="{5A93A053-5991-4E2A-962B-B28495E4A484}" dt="2022-12-27T16:53:36.463" v="13586"/>
        <pc:sldMkLst>
          <pc:docMk/>
          <pc:sldMk cId="3057905089" sldId="305"/>
        </pc:sldMkLst>
        <pc:spChg chg="mod">
          <ac:chgData name="William Head" userId="f9e45a39-377f-44b7-9013-2d68b8f6a046" providerId="ADAL" clId="{5A93A053-5991-4E2A-962B-B28495E4A484}" dt="2022-12-23T19:34:46.224" v="6916" actId="1076"/>
          <ac:spMkLst>
            <pc:docMk/>
            <pc:sldMk cId="3057905089" sldId="305"/>
            <ac:spMk id="2" creationId="{00000000-0000-0000-0000-000000000000}"/>
          </ac:spMkLst>
        </pc:spChg>
        <pc:spChg chg="mod">
          <ac:chgData name="William Head" userId="f9e45a39-377f-44b7-9013-2d68b8f6a046" providerId="ADAL" clId="{5A93A053-5991-4E2A-962B-B28495E4A484}" dt="2022-12-23T21:26:41.389" v="8664" actId="403"/>
          <ac:spMkLst>
            <pc:docMk/>
            <pc:sldMk cId="3057905089" sldId="305"/>
            <ac:spMk id="4" creationId="{00000000-0000-0000-0000-000000000000}"/>
          </ac:spMkLst>
        </pc:spChg>
        <pc:spChg chg="mod">
          <ac:chgData name="William Head" userId="f9e45a39-377f-44b7-9013-2d68b8f6a046" providerId="ADAL" clId="{5A93A053-5991-4E2A-962B-B28495E4A484}" dt="2022-12-23T19:22:19.352" v="6335" actId="1035"/>
          <ac:spMkLst>
            <pc:docMk/>
            <pc:sldMk cId="3057905089" sldId="305"/>
            <ac:spMk id="5" creationId="{0F02E429-8AAA-476F-A380-8B8E16F8DE52}"/>
          </ac:spMkLst>
        </pc:spChg>
        <pc:picChg chg="mod">
          <ac:chgData name="William Head" userId="f9e45a39-377f-44b7-9013-2d68b8f6a046" providerId="ADAL" clId="{5A93A053-5991-4E2A-962B-B28495E4A484}" dt="2022-12-23T19:22:19.352" v="6335" actId="1035"/>
          <ac:picMkLst>
            <pc:docMk/>
            <pc:sldMk cId="3057905089" sldId="305"/>
            <ac:picMk id="6" creationId="{16130CBE-51FA-40D1-9A02-5A81BF75DBDD}"/>
          </ac:picMkLst>
        </pc:picChg>
        <pc:picChg chg="del">
          <ac:chgData name="William Head" userId="f9e45a39-377f-44b7-9013-2d68b8f6a046" providerId="ADAL" clId="{5A93A053-5991-4E2A-962B-B28495E4A484}" dt="2022-12-23T19:21:47.718" v="6290" actId="478"/>
          <ac:picMkLst>
            <pc:docMk/>
            <pc:sldMk cId="3057905089" sldId="305"/>
            <ac:picMk id="7" creationId="{B999C230-542F-47B2-A981-88735E313A42}"/>
          </ac:picMkLst>
        </pc:picChg>
        <pc:picChg chg="mod">
          <ac:chgData name="William Head" userId="f9e45a39-377f-44b7-9013-2d68b8f6a046" providerId="ADAL" clId="{5A93A053-5991-4E2A-962B-B28495E4A484}" dt="2022-12-23T19:22:00.234" v="6291" actId="14826"/>
          <ac:picMkLst>
            <pc:docMk/>
            <pc:sldMk cId="3057905089" sldId="305"/>
            <ac:picMk id="8" creationId="{DA463E1B-01D3-41B0-91DA-00A5215047E7}"/>
          </ac:picMkLst>
        </pc:picChg>
        <pc:picChg chg="add mod">
          <ac:chgData name="William Head" userId="f9e45a39-377f-44b7-9013-2d68b8f6a046" providerId="ADAL" clId="{5A93A053-5991-4E2A-962B-B28495E4A484}" dt="2022-12-23T19:28:28.040" v="6687" actId="1076"/>
          <ac:picMkLst>
            <pc:docMk/>
            <pc:sldMk cId="3057905089" sldId="305"/>
            <ac:picMk id="9" creationId="{616833FF-4BFA-4627-A09F-0696FCF543D4}"/>
          </ac:picMkLst>
        </pc:picChg>
      </pc:sldChg>
      <pc:sldChg chg="addSp delSp modSp add mod ord addAnim delAnim modAnim">
        <pc:chgData name="William Head" userId="f9e45a39-377f-44b7-9013-2d68b8f6a046" providerId="ADAL" clId="{5A93A053-5991-4E2A-962B-B28495E4A484}" dt="2022-12-27T16:55:03.346" v="13587"/>
        <pc:sldMkLst>
          <pc:docMk/>
          <pc:sldMk cId="3912105816" sldId="306"/>
        </pc:sldMkLst>
        <pc:spChg chg="mod">
          <ac:chgData name="William Head" userId="f9e45a39-377f-44b7-9013-2d68b8f6a046" providerId="ADAL" clId="{5A93A053-5991-4E2A-962B-B28495E4A484}" dt="2022-12-23T19:44:49.168" v="7015" actId="20577"/>
          <ac:spMkLst>
            <pc:docMk/>
            <pc:sldMk cId="3912105816" sldId="306"/>
            <ac:spMk id="2" creationId="{00000000-0000-0000-0000-000000000000}"/>
          </ac:spMkLst>
        </pc:spChg>
        <pc:spChg chg="del mod">
          <ac:chgData name="William Head" userId="f9e45a39-377f-44b7-9013-2d68b8f6a046" providerId="ADAL" clId="{5A93A053-5991-4E2A-962B-B28495E4A484}" dt="2022-12-23T19:47:07.351" v="7243" actId="21"/>
          <ac:spMkLst>
            <pc:docMk/>
            <pc:sldMk cId="3912105816" sldId="306"/>
            <ac:spMk id="4" creationId="{00000000-0000-0000-0000-000000000000}"/>
          </ac:spMkLst>
        </pc:spChg>
        <pc:spChg chg="mod">
          <ac:chgData name="William Head" userId="f9e45a39-377f-44b7-9013-2d68b8f6a046" providerId="ADAL" clId="{5A93A053-5991-4E2A-962B-B28495E4A484}" dt="2022-12-23T19:43:45.153" v="6998" actId="688"/>
          <ac:spMkLst>
            <pc:docMk/>
            <pc:sldMk cId="3912105816" sldId="306"/>
            <ac:spMk id="5" creationId="{0F02E429-8AAA-476F-A380-8B8E16F8DE52}"/>
          </ac:spMkLst>
        </pc:spChg>
        <pc:spChg chg="add mod">
          <ac:chgData name="William Head" userId="f9e45a39-377f-44b7-9013-2d68b8f6a046" providerId="ADAL" clId="{5A93A053-5991-4E2A-962B-B28495E4A484}" dt="2022-12-23T21:28:16.129" v="8678" actId="207"/>
          <ac:spMkLst>
            <pc:docMk/>
            <pc:sldMk cId="3912105816" sldId="306"/>
            <ac:spMk id="9" creationId="{57DE7913-2F2A-481E-98C0-D86F05BA0369}"/>
          </ac:spMkLst>
        </pc:spChg>
        <pc:spChg chg="add del mod">
          <ac:chgData name="William Head" userId="f9e45a39-377f-44b7-9013-2d68b8f6a046" providerId="ADAL" clId="{5A93A053-5991-4E2A-962B-B28495E4A484}" dt="2022-12-23T19:47:13.169" v="7244" actId="21"/>
          <ac:spMkLst>
            <pc:docMk/>
            <pc:sldMk cId="3912105816" sldId="306"/>
            <ac:spMk id="10" creationId="{53ADE9FA-F47D-4B0D-871F-28847ED107E4}"/>
          </ac:spMkLst>
        </pc:spChg>
        <pc:picChg chg="mod">
          <ac:chgData name="William Head" userId="f9e45a39-377f-44b7-9013-2d68b8f6a046" providerId="ADAL" clId="{5A93A053-5991-4E2A-962B-B28495E4A484}" dt="2022-12-23T20:14:42.081" v="7254" actId="688"/>
          <ac:picMkLst>
            <pc:docMk/>
            <pc:sldMk cId="3912105816" sldId="306"/>
            <ac:picMk id="6" creationId="{16130CBE-51FA-40D1-9A02-5A81BF75DBDD}"/>
          </ac:picMkLst>
        </pc:picChg>
        <pc:picChg chg="del">
          <ac:chgData name="William Head" userId="f9e45a39-377f-44b7-9013-2d68b8f6a046" providerId="ADAL" clId="{5A93A053-5991-4E2A-962B-B28495E4A484}" dt="2022-12-23T19:43:00.124" v="6942" actId="478"/>
          <ac:picMkLst>
            <pc:docMk/>
            <pc:sldMk cId="3912105816" sldId="306"/>
            <ac:picMk id="7" creationId="{B999C230-542F-47B2-A981-88735E313A42}"/>
          </ac:picMkLst>
        </pc:picChg>
        <pc:picChg chg="mod">
          <ac:chgData name="William Head" userId="f9e45a39-377f-44b7-9013-2d68b8f6a046" providerId="ADAL" clId="{5A93A053-5991-4E2A-962B-B28495E4A484}" dt="2022-12-23T20:14:29.731" v="7251" actId="1076"/>
          <ac:picMkLst>
            <pc:docMk/>
            <pc:sldMk cId="3912105816" sldId="306"/>
            <ac:picMk id="8" creationId="{DA463E1B-01D3-41B0-91DA-00A5215047E7}"/>
          </ac:picMkLst>
        </pc:picChg>
        <pc:picChg chg="add del mod">
          <ac:chgData name="William Head" userId="f9e45a39-377f-44b7-9013-2d68b8f6a046" providerId="ADAL" clId="{5A93A053-5991-4E2A-962B-B28495E4A484}" dt="2022-12-23T20:21:17.276" v="7308" actId="478"/>
          <ac:picMkLst>
            <pc:docMk/>
            <pc:sldMk cId="3912105816" sldId="306"/>
            <ac:picMk id="12" creationId="{24495158-2919-482B-B252-D67561792145}"/>
          </ac:picMkLst>
        </pc:picChg>
      </pc:sldChg>
      <pc:sldChg chg="addSp delSp modSp add mod modAnim">
        <pc:chgData name="William Head" userId="f9e45a39-377f-44b7-9013-2d68b8f6a046" providerId="ADAL" clId="{5A93A053-5991-4E2A-962B-B28495E4A484}" dt="2022-12-27T15:28:50.983" v="13453"/>
        <pc:sldMkLst>
          <pc:docMk/>
          <pc:sldMk cId="3561491385" sldId="307"/>
        </pc:sldMkLst>
        <pc:spChg chg="mod">
          <ac:chgData name="William Head" userId="f9e45a39-377f-44b7-9013-2d68b8f6a046" providerId="ADAL" clId="{5A93A053-5991-4E2A-962B-B28495E4A484}" dt="2022-12-23T20:39:55.437" v="7629" actId="20577"/>
          <ac:spMkLst>
            <pc:docMk/>
            <pc:sldMk cId="3561491385" sldId="307"/>
            <ac:spMk id="2" creationId="{00000000-0000-0000-0000-000000000000}"/>
          </ac:spMkLst>
        </pc:spChg>
        <pc:spChg chg="add del mod">
          <ac:chgData name="William Head" userId="f9e45a39-377f-44b7-9013-2d68b8f6a046" providerId="ADAL" clId="{5A93A053-5991-4E2A-962B-B28495E4A484}" dt="2022-12-23T20:29:02.897" v="7542" actId="931"/>
          <ac:spMkLst>
            <pc:docMk/>
            <pc:sldMk cId="3561491385" sldId="307"/>
            <ac:spMk id="4" creationId="{A86E3EA2-0562-4F4C-9DCD-54BDFDF3DA49}"/>
          </ac:spMkLst>
        </pc:spChg>
        <pc:spChg chg="mod ord">
          <ac:chgData name="William Head" userId="f9e45a39-377f-44b7-9013-2d68b8f6a046" providerId="ADAL" clId="{5A93A053-5991-4E2A-962B-B28495E4A484}" dt="2022-12-23T20:33:10.082" v="7589" actId="1037"/>
          <ac:spMkLst>
            <pc:docMk/>
            <pc:sldMk cId="3561491385" sldId="307"/>
            <ac:spMk id="5" creationId="{0F02E429-8AAA-476F-A380-8B8E16F8DE52}"/>
          </ac:spMkLst>
        </pc:spChg>
        <pc:spChg chg="mod">
          <ac:chgData name="William Head" userId="f9e45a39-377f-44b7-9013-2d68b8f6a046" providerId="ADAL" clId="{5A93A053-5991-4E2A-962B-B28495E4A484}" dt="2022-12-23T20:45:14.432" v="7761" actId="20577"/>
          <ac:spMkLst>
            <pc:docMk/>
            <pc:sldMk cId="3561491385" sldId="307"/>
            <ac:spMk id="9" creationId="{57DE7913-2F2A-481E-98C0-D86F05BA0369}"/>
          </ac:spMkLst>
        </pc:spChg>
        <pc:spChg chg="add del mod">
          <ac:chgData name="William Head" userId="f9e45a39-377f-44b7-9013-2d68b8f6a046" providerId="ADAL" clId="{5A93A053-5991-4E2A-962B-B28495E4A484}" dt="2022-12-23T20:44:44.802" v="7751" actId="478"/>
          <ac:spMkLst>
            <pc:docMk/>
            <pc:sldMk cId="3561491385" sldId="307"/>
            <ac:spMk id="11" creationId="{C8EA35CF-7763-45F9-9B5E-98DE0306F031}"/>
          </ac:spMkLst>
        </pc:spChg>
        <pc:spChg chg="add del mod">
          <ac:chgData name="William Head" userId="f9e45a39-377f-44b7-9013-2d68b8f6a046" providerId="ADAL" clId="{5A93A053-5991-4E2A-962B-B28495E4A484}" dt="2022-12-23T20:47:06.383" v="7767" actId="11529"/>
          <ac:spMkLst>
            <pc:docMk/>
            <pc:sldMk cId="3561491385" sldId="307"/>
            <ac:spMk id="13" creationId="{B13E5C04-6510-4FD0-951B-DFC9F5B19AC2}"/>
          </ac:spMkLst>
        </pc:spChg>
        <pc:spChg chg="add del">
          <ac:chgData name="William Head" userId="f9e45a39-377f-44b7-9013-2d68b8f6a046" providerId="ADAL" clId="{5A93A053-5991-4E2A-962B-B28495E4A484}" dt="2022-12-23T20:52:43.631" v="7769" actId="478"/>
          <ac:spMkLst>
            <pc:docMk/>
            <pc:sldMk cId="3561491385" sldId="307"/>
            <ac:spMk id="14" creationId="{3B9A93FA-E60D-4336-917D-B6DD0CD6CBE7}"/>
          </ac:spMkLst>
        </pc:spChg>
        <pc:spChg chg="add mod">
          <ac:chgData name="William Head" userId="f9e45a39-377f-44b7-9013-2d68b8f6a046" providerId="ADAL" clId="{5A93A053-5991-4E2A-962B-B28495E4A484}" dt="2022-12-23T20:53:25.331" v="7772" actId="1582"/>
          <ac:spMkLst>
            <pc:docMk/>
            <pc:sldMk cId="3561491385" sldId="307"/>
            <ac:spMk id="15" creationId="{7BD26025-7FFA-4320-A7E1-C443A934F53E}"/>
          </ac:spMkLst>
        </pc:spChg>
        <pc:picChg chg="mod ord">
          <ac:chgData name="William Head" userId="f9e45a39-377f-44b7-9013-2d68b8f6a046" providerId="ADAL" clId="{5A93A053-5991-4E2A-962B-B28495E4A484}" dt="2022-12-23T20:38:34.772" v="7606" actId="166"/>
          <ac:picMkLst>
            <pc:docMk/>
            <pc:sldMk cId="3561491385" sldId="307"/>
            <ac:picMk id="6" creationId="{16130CBE-51FA-40D1-9A02-5A81BF75DBDD}"/>
          </ac:picMkLst>
        </pc:picChg>
        <pc:picChg chg="del">
          <ac:chgData name="William Head" userId="f9e45a39-377f-44b7-9013-2d68b8f6a046" providerId="ADAL" clId="{5A93A053-5991-4E2A-962B-B28495E4A484}" dt="2022-12-23T20:26:30.292" v="7541" actId="478"/>
          <ac:picMkLst>
            <pc:docMk/>
            <pc:sldMk cId="3561491385" sldId="307"/>
            <ac:picMk id="8" creationId="{DA463E1B-01D3-41B0-91DA-00A5215047E7}"/>
          </ac:picMkLst>
        </pc:picChg>
        <pc:picChg chg="add mod">
          <ac:chgData name="William Head" userId="f9e45a39-377f-44b7-9013-2d68b8f6a046" providerId="ADAL" clId="{5A93A053-5991-4E2A-962B-B28495E4A484}" dt="2022-12-23T20:42:24.922" v="7747" actId="1035"/>
          <ac:picMkLst>
            <pc:docMk/>
            <pc:sldMk cId="3561491385" sldId="307"/>
            <ac:picMk id="10" creationId="{047D9934-880A-4205-BCB1-093C57E8AF20}"/>
          </ac:picMkLst>
        </pc:picChg>
        <pc:picChg chg="mod">
          <ac:chgData name="William Head" userId="f9e45a39-377f-44b7-9013-2d68b8f6a046" providerId="ADAL" clId="{5A93A053-5991-4E2A-962B-B28495E4A484}" dt="2022-12-23T20:33:02.686" v="7578" actId="1035"/>
          <ac:picMkLst>
            <pc:docMk/>
            <pc:sldMk cId="3561491385" sldId="307"/>
            <ac:picMk id="12" creationId="{24495158-2919-482B-B252-D67561792145}"/>
          </ac:picMkLst>
        </pc:picChg>
      </pc:sldChg>
      <pc:sldChg chg="addSp delSp modSp new mod modClrScheme chgLayout">
        <pc:chgData name="William Head" userId="f9e45a39-377f-44b7-9013-2d68b8f6a046" providerId="ADAL" clId="{5A93A053-5991-4E2A-962B-B28495E4A484}" dt="2022-12-24T00:31:55.659" v="11880" actId="1036"/>
        <pc:sldMkLst>
          <pc:docMk/>
          <pc:sldMk cId="2429707435" sldId="308"/>
        </pc:sldMkLst>
        <pc:spChg chg="del">
          <ac:chgData name="William Head" userId="f9e45a39-377f-44b7-9013-2d68b8f6a046" providerId="ADAL" clId="{5A93A053-5991-4E2A-962B-B28495E4A484}" dt="2022-12-23T20:58:13.916" v="7776" actId="700"/>
          <ac:spMkLst>
            <pc:docMk/>
            <pc:sldMk cId="2429707435" sldId="308"/>
            <ac:spMk id="2" creationId="{8DCDF07E-EC0A-4723-B7B0-719B3140A608}"/>
          </ac:spMkLst>
        </pc:spChg>
        <pc:spChg chg="del">
          <ac:chgData name="William Head" userId="f9e45a39-377f-44b7-9013-2d68b8f6a046" providerId="ADAL" clId="{5A93A053-5991-4E2A-962B-B28495E4A484}" dt="2022-12-23T20:58:13.916" v="7776" actId="700"/>
          <ac:spMkLst>
            <pc:docMk/>
            <pc:sldMk cId="2429707435" sldId="308"/>
            <ac:spMk id="3" creationId="{56110FE6-9364-4DC1-91DE-D6538FE3B8F8}"/>
          </ac:spMkLst>
        </pc:spChg>
        <pc:spChg chg="del">
          <ac:chgData name="William Head" userId="f9e45a39-377f-44b7-9013-2d68b8f6a046" providerId="ADAL" clId="{5A93A053-5991-4E2A-962B-B28495E4A484}" dt="2022-12-23T20:58:13.916" v="7776" actId="700"/>
          <ac:spMkLst>
            <pc:docMk/>
            <pc:sldMk cId="2429707435" sldId="308"/>
            <ac:spMk id="4" creationId="{5B1DFCAC-746B-4296-938C-8F1BFF96FA25}"/>
          </ac:spMkLst>
        </pc:spChg>
        <pc:spChg chg="add mod">
          <ac:chgData name="William Head" userId="f9e45a39-377f-44b7-9013-2d68b8f6a046" providerId="ADAL" clId="{5A93A053-5991-4E2A-962B-B28495E4A484}" dt="2022-12-24T00:31:55.659" v="11880" actId="1036"/>
          <ac:spMkLst>
            <pc:docMk/>
            <pc:sldMk cId="2429707435" sldId="308"/>
            <ac:spMk id="5" creationId="{0C94965E-0F43-4E91-B207-042C6B068CC7}"/>
          </ac:spMkLst>
        </pc:spChg>
        <pc:spChg chg="add mod">
          <ac:chgData name="William Head" userId="f9e45a39-377f-44b7-9013-2d68b8f6a046" providerId="ADAL" clId="{5A93A053-5991-4E2A-962B-B28495E4A484}" dt="2022-12-24T00:31:55.659" v="11880" actId="1036"/>
          <ac:spMkLst>
            <pc:docMk/>
            <pc:sldMk cId="2429707435" sldId="308"/>
            <ac:spMk id="8" creationId="{3DDD6373-496A-4AE8-A888-D49C85EDEFDB}"/>
          </ac:spMkLst>
        </pc:spChg>
        <pc:spChg chg="add mod">
          <ac:chgData name="William Head" userId="f9e45a39-377f-44b7-9013-2d68b8f6a046" providerId="ADAL" clId="{5A93A053-5991-4E2A-962B-B28495E4A484}" dt="2022-12-24T00:25:46.986" v="11864" actId="20577"/>
          <ac:spMkLst>
            <pc:docMk/>
            <pc:sldMk cId="2429707435" sldId="308"/>
            <ac:spMk id="9" creationId="{4F66A0D1-75ED-467D-B728-EEECF3A0DBD5}"/>
          </ac:spMkLst>
        </pc:spChg>
        <pc:spChg chg="add del mod ord">
          <ac:chgData name="William Head" userId="f9e45a39-377f-44b7-9013-2d68b8f6a046" providerId="ADAL" clId="{5A93A053-5991-4E2A-962B-B28495E4A484}" dt="2022-12-24T00:31:41.932" v="11870" actId="21"/>
          <ac:spMkLst>
            <pc:docMk/>
            <pc:sldMk cId="2429707435" sldId="308"/>
            <ac:spMk id="10" creationId="{066C502A-031D-4E7F-9007-7C068BA86867}"/>
          </ac:spMkLst>
        </pc:spChg>
        <pc:spChg chg="add del mod ord">
          <ac:chgData name="William Head" userId="f9e45a39-377f-44b7-9013-2d68b8f6a046" providerId="ADAL" clId="{5A93A053-5991-4E2A-962B-B28495E4A484}" dt="2022-12-24T00:31:34.120" v="11868" actId="21"/>
          <ac:spMkLst>
            <pc:docMk/>
            <pc:sldMk cId="2429707435" sldId="308"/>
            <ac:spMk id="11" creationId="{A166E403-2E2E-4E09-AC26-BBC0FED82A8B}"/>
          </ac:spMkLst>
        </pc:spChg>
        <pc:picChg chg="add mod">
          <ac:chgData name="William Head" userId="f9e45a39-377f-44b7-9013-2d68b8f6a046" providerId="ADAL" clId="{5A93A053-5991-4E2A-962B-B28495E4A484}" dt="2022-12-24T00:20:28.627" v="11656" actId="14100"/>
          <ac:picMkLst>
            <pc:docMk/>
            <pc:sldMk cId="2429707435" sldId="308"/>
            <ac:picMk id="6" creationId="{50C3481C-4FDB-46F3-AA32-D30A89B739FE}"/>
          </ac:picMkLst>
        </pc:picChg>
        <pc:picChg chg="add mod">
          <ac:chgData name="William Head" userId="f9e45a39-377f-44b7-9013-2d68b8f6a046" providerId="ADAL" clId="{5A93A053-5991-4E2A-962B-B28495E4A484}" dt="2022-12-24T00:20:28.627" v="11656" actId="14100"/>
          <ac:picMkLst>
            <pc:docMk/>
            <pc:sldMk cId="2429707435" sldId="308"/>
            <ac:picMk id="7" creationId="{A852F14E-12F4-416B-98FB-BFB35227903A}"/>
          </ac:picMkLst>
        </pc:picChg>
      </pc:sldChg>
      <pc:sldChg chg="new del">
        <pc:chgData name="William Head" userId="f9e45a39-377f-44b7-9013-2d68b8f6a046" providerId="ADAL" clId="{5A93A053-5991-4E2A-962B-B28495E4A484}" dt="2022-12-23T21:13:07.535" v="8036" actId="2696"/>
        <pc:sldMkLst>
          <pc:docMk/>
          <pc:sldMk cId="720401523" sldId="309"/>
        </pc:sldMkLst>
      </pc:sldChg>
      <pc:sldChg chg="addSp modSp add mod ord modAnim modNotesTx">
        <pc:chgData name="William Head" userId="f9e45a39-377f-44b7-9013-2d68b8f6a046" providerId="ADAL" clId="{5A93A053-5991-4E2A-962B-B28495E4A484}" dt="2022-12-27T19:36:13.714" v="18806" actId="20577"/>
        <pc:sldMkLst>
          <pc:docMk/>
          <pc:sldMk cId="3856813409" sldId="309"/>
        </pc:sldMkLst>
        <pc:spChg chg="mod">
          <ac:chgData name="William Head" userId="f9e45a39-377f-44b7-9013-2d68b8f6a046" providerId="ADAL" clId="{5A93A053-5991-4E2A-962B-B28495E4A484}" dt="2022-12-24T03:00:09.621" v="12149" actId="1035"/>
          <ac:spMkLst>
            <pc:docMk/>
            <pc:sldMk cId="3856813409" sldId="309"/>
            <ac:spMk id="2" creationId="{00000000-0000-0000-0000-000000000000}"/>
          </ac:spMkLst>
        </pc:spChg>
        <pc:spChg chg="add mod">
          <ac:chgData name="William Head" userId="f9e45a39-377f-44b7-9013-2d68b8f6a046" providerId="ADAL" clId="{5A93A053-5991-4E2A-962B-B28495E4A484}" dt="2022-12-27T16:09:04.495" v="13481" actId="1582"/>
          <ac:spMkLst>
            <pc:docMk/>
            <pc:sldMk cId="3856813409" sldId="309"/>
            <ac:spMk id="3" creationId="{AF8AD50A-3864-4B80-A92E-4088DA6A02CB}"/>
          </ac:spMkLst>
        </pc:spChg>
        <pc:spChg chg="mod">
          <ac:chgData name="William Head" userId="f9e45a39-377f-44b7-9013-2d68b8f6a046" providerId="ADAL" clId="{5A93A053-5991-4E2A-962B-B28495E4A484}" dt="2022-12-27T19:36:13.714" v="18806" actId="20577"/>
          <ac:spMkLst>
            <pc:docMk/>
            <pc:sldMk cId="3856813409" sldId="309"/>
            <ac:spMk id="4" creationId="{00000000-0000-0000-0000-000000000000}"/>
          </ac:spMkLst>
        </pc:spChg>
        <pc:spChg chg="add mod">
          <ac:chgData name="William Head" userId="f9e45a39-377f-44b7-9013-2d68b8f6a046" providerId="ADAL" clId="{5A93A053-5991-4E2A-962B-B28495E4A484}" dt="2022-12-23T21:57:22.014" v="9160" actId="571"/>
          <ac:spMkLst>
            <pc:docMk/>
            <pc:sldMk cId="3856813409" sldId="309"/>
            <ac:spMk id="7" creationId="{1712C141-926E-430B-BCBD-1A2701CD81AB}"/>
          </ac:spMkLst>
        </pc:spChg>
        <pc:spChg chg="add mod">
          <ac:chgData name="William Head" userId="f9e45a39-377f-44b7-9013-2d68b8f6a046" providerId="ADAL" clId="{5A93A053-5991-4E2A-962B-B28495E4A484}" dt="2022-12-27T16:09:04.495" v="13481" actId="1582"/>
          <ac:spMkLst>
            <pc:docMk/>
            <pc:sldMk cId="3856813409" sldId="309"/>
            <ac:spMk id="9" creationId="{4A984E75-7C27-4476-9421-EC53FCC56726}"/>
          </ac:spMkLst>
        </pc:spChg>
        <pc:spChg chg="add mod">
          <ac:chgData name="William Head" userId="f9e45a39-377f-44b7-9013-2d68b8f6a046" providerId="ADAL" clId="{5A93A053-5991-4E2A-962B-B28495E4A484}" dt="2022-12-27T16:09:04.495" v="13481" actId="1582"/>
          <ac:spMkLst>
            <pc:docMk/>
            <pc:sldMk cId="3856813409" sldId="309"/>
            <ac:spMk id="10" creationId="{18B3DEA2-407B-43A3-86A6-7C321FE265A2}"/>
          </ac:spMkLst>
        </pc:spChg>
        <pc:spChg chg="add mod">
          <ac:chgData name="William Head" userId="f9e45a39-377f-44b7-9013-2d68b8f6a046" providerId="ADAL" clId="{5A93A053-5991-4E2A-962B-B28495E4A484}" dt="2022-12-27T16:09:04.495" v="13481" actId="1582"/>
          <ac:spMkLst>
            <pc:docMk/>
            <pc:sldMk cId="3856813409" sldId="309"/>
            <ac:spMk id="11" creationId="{4EB1BBB8-7124-4F07-B892-9881E931FEFC}"/>
          </ac:spMkLst>
        </pc:spChg>
        <pc:picChg chg="add mod">
          <ac:chgData name="William Head" userId="f9e45a39-377f-44b7-9013-2d68b8f6a046" providerId="ADAL" clId="{5A93A053-5991-4E2A-962B-B28495E4A484}" dt="2022-12-23T21:57:22.014" v="9160" actId="571"/>
          <ac:picMkLst>
            <pc:docMk/>
            <pc:sldMk cId="3856813409" sldId="309"/>
            <ac:picMk id="6" creationId="{C855ED26-486F-46DD-B32B-9AAEA106CAA0}"/>
          </ac:picMkLst>
        </pc:picChg>
        <pc:picChg chg="mod">
          <ac:chgData name="William Head" userId="f9e45a39-377f-44b7-9013-2d68b8f6a046" providerId="ADAL" clId="{5A93A053-5991-4E2A-962B-B28495E4A484}" dt="2022-12-23T21:23:42.978" v="8628" actId="14100"/>
          <ac:picMkLst>
            <pc:docMk/>
            <pc:sldMk cId="3856813409" sldId="309"/>
            <ac:picMk id="8" creationId="{DA463E1B-01D3-41B0-91DA-00A5215047E7}"/>
          </ac:picMkLst>
        </pc:picChg>
      </pc:sldChg>
      <pc:sldChg chg="addSp delSp modSp add mod delAnim modAnim modNotesTx">
        <pc:chgData name="William Head" userId="f9e45a39-377f-44b7-9013-2d68b8f6a046" providerId="ADAL" clId="{5A93A053-5991-4E2A-962B-B28495E4A484}" dt="2022-12-27T18:18:33.101" v="15157" actId="20577"/>
        <pc:sldMkLst>
          <pc:docMk/>
          <pc:sldMk cId="3163093469" sldId="310"/>
        </pc:sldMkLst>
        <pc:spChg chg="mod">
          <ac:chgData name="William Head" userId="f9e45a39-377f-44b7-9013-2d68b8f6a046" providerId="ADAL" clId="{5A93A053-5991-4E2A-962B-B28495E4A484}" dt="2022-12-23T21:31:06.850" v="8714" actId="20577"/>
          <ac:spMkLst>
            <pc:docMk/>
            <pc:sldMk cId="3163093469" sldId="310"/>
            <ac:spMk id="2" creationId="{00000000-0000-0000-0000-000000000000}"/>
          </ac:spMkLst>
        </pc:spChg>
        <pc:spChg chg="add mod">
          <ac:chgData name="William Head" userId="f9e45a39-377f-44b7-9013-2d68b8f6a046" providerId="ADAL" clId="{5A93A053-5991-4E2A-962B-B28495E4A484}" dt="2022-12-23T21:44:13.048" v="9117" actId="1582"/>
          <ac:spMkLst>
            <pc:docMk/>
            <pc:sldMk cId="3163093469" sldId="310"/>
            <ac:spMk id="3" creationId="{C7DA4DC3-2B92-4397-B483-D950771489EE}"/>
          </ac:spMkLst>
        </pc:spChg>
        <pc:spChg chg="mod">
          <ac:chgData name="William Head" userId="f9e45a39-377f-44b7-9013-2d68b8f6a046" providerId="ADAL" clId="{5A93A053-5991-4E2A-962B-B28495E4A484}" dt="2022-12-23T21:38:57.275" v="9105" actId="33524"/>
          <ac:spMkLst>
            <pc:docMk/>
            <pc:sldMk cId="3163093469" sldId="310"/>
            <ac:spMk id="4" creationId="{00000000-0000-0000-0000-000000000000}"/>
          </ac:spMkLst>
        </pc:spChg>
        <pc:spChg chg="add del mod">
          <ac:chgData name="William Head" userId="f9e45a39-377f-44b7-9013-2d68b8f6a046" providerId="ADAL" clId="{5A93A053-5991-4E2A-962B-B28495E4A484}" dt="2022-12-23T21:48:23.163" v="9132" actId="478"/>
          <ac:spMkLst>
            <pc:docMk/>
            <pc:sldMk cId="3163093469" sldId="310"/>
            <ac:spMk id="5" creationId="{45ADAC7F-2CF7-4898-8F46-4DDB69718C4A}"/>
          </ac:spMkLst>
        </pc:spChg>
        <pc:spChg chg="add mod">
          <ac:chgData name="William Head" userId="f9e45a39-377f-44b7-9013-2d68b8f6a046" providerId="ADAL" clId="{5A93A053-5991-4E2A-962B-B28495E4A484}" dt="2022-12-23T21:49:40.965" v="9140" actId="14100"/>
          <ac:spMkLst>
            <pc:docMk/>
            <pc:sldMk cId="3163093469" sldId="310"/>
            <ac:spMk id="7" creationId="{6CCA0370-4F2C-47E2-9254-AC4FC58E4919}"/>
          </ac:spMkLst>
        </pc:spChg>
        <pc:spChg chg="del">
          <ac:chgData name="William Head" userId="f9e45a39-377f-44b7-9013-2d68b8f6a046" providerId="ADAL" clId="{5A93A053-5991-4E2A-962B-B28495E4A484}" dt="2022-12-23T21:30:04.113" v="8683" actId="478"/>
          <ac:spMkLst>
            <pc:docMk/>
            <pc:sldMk cId="3163093469" sldId="310"/>
            <ac:spMk id="8" creationId="{0CD9E3EF-529E-4453-A9A8-977F4B366A92}"/>
          </ac:spMkLst>
        </pc:spChg>
        <pc:spChg chg="add mod">
          <ac:chgData name="William Head" userId="f9e45a39-377f-44b7-9013-2d68b8f6a046" providerId="ADAL" clId="{5A93A053-5991-4E2A-962B-B28495E4A484}" dt="2022-12-23T21:50:26.384" v="9144" actId="1582"/>
          <ac:spMkLst>
            <pc:docMk/>
            <pc:sldMk cId="3163093469" sldId="310"/>
            <ac:spMk id="9" creationId="{977D97B9-8AD1-4618-B17B-347759F390AE}"/>
          </ac:spMkLst>
        </pc:spChg>
        <pc:spChg chg="del mod">
          <ac:chgData name="William Head" userId="f9e45a39-377f-44b7-9013-2d68b8f6a046" providerId="ADAL" clId="{5A93A053-5991-4E2A-962B-B28495E4A484}" dt="2022-12-23T21:29:54.566" v="8681" actId="478"/>
          <ac:spMkLst>
            <pc:docMk/>
            <pc:sldMk cId="3163093469" sldId="310"/>
            <ac:spMk id="15" creationId="{53076993-EF86-441A-9313-33341E2D855A}"/>
          </ac:spMkLst>
        </pc:spChg>
        <pc:spChg chg="del">
          <ac:chgData name="William Head" userId="f9e45a39-377f-44b7-9013-2d68b8f6a046" providerId="ADAL" clId="{5A93A053-5991-4E2A-962B-B28495E4A484}" dt="2022-12-23T21:29:56.848" v="8682" actId="478"/>
          <ac:spMkLst>
            <pc:docMk/>
            <pc:sldMk cId="3163093469" sldId="310"/>
            <ac:spMk id="16" creationId="{860F82A0-7DD1-4999-A565-73C7972D35A9}"/>
          </ac:spMkLst>
        </pc:spChg>
        <pc:picChg chg="del">
          <ac:chgData name="William Head" userId="f9e45a39-377f-44b7-9013-2d68b8f6a046" providerId="ADAL" clId="{5A93A053-5991-4E2A-962B-B28495E4A484}" dt="2022-12-23T21:37:44.241" v="9101" actId="478"/>
          <ac:picMkLst>
            <pc:docMk/>
            <pc:sldMk cId="3163093469" sldId="310"/>
            <ac:picMk id="19" creationId="{2739759B-CAFC-43F1-9647-806F4010A387}"/>
          </ac:picMkLst>
        </pc:picChg>
        <pc:picChg chg="del">
          <ac:chgData name="William Head" userId="f9e45a39-377f-44b7-9013-2d68b8f6a046" providerId="ADAL" clId="{5A93A053-5991-4E2A-962B-B28495E4A484}" dt="2022-12-23T21:37:46.291" v="9102" actId="478"/>
          <ac:picMkLst>
            <pc:docMk/>
            <pc:sldMk cId="3163093469" sldId="310"/>
            <ac:picMk id="20" creationId="{56D783F0-DDE2-4BD7-8F3F-3E827CF37F8E}"/>
          </ac:picMkLst>
        </pc:picChg>
        <pc:picChg chg="mod">
          <ac:chgData name="William Head" userId="f9e45a39-377f-44b7-9013-2d68b8f6a046" providerId="ADAL" clId="{5A93A053-5991-4E2A-962B-B28495E4A484}" dt="2022-12-23T21:44:45.918" v="9121" actId="1076"/>
          <ac:picMkLst>
            <pc:docMk/>
            <pc:sldMk cId="3163093469" sldId="310"/>
            <ac:picMk id="21" creationId="{C8B8129D-74D3-45FF-9662-ACB154FE91BA}"/>
          </ac:picMkLst>
        </pc:picChg>
      </pc:sldChg>
      <pc:sldChg chg="addSp delSp modSp new mod modTransition modAnim modNotesTx">
        <pc:chgData name="William Head" userId="f9e45a39-377f-44b7-9013-2d68b8f6a046" providerId="ADAL" clId="{5A93A053-5991-4E2A-962B-B28495E4A484}" dt="2022-12-27T19:02:05.062" v="17815" actId="20577"/>
        <pc:sldMkLst>
          <pc:docMk/>
          <pc:sldMk cId="3777803378" sldId="311"/>
        </pc:sldMkLst>
        <pc:spChg chg="mod">
          <ac:chgData name="William Head" userId="f9e45a39-377f-44b7-9013-2d68b8f6a046" providerId="ADAL" clId="{5A93A053-5991-4E2A-962B-B28495E4A484}" dt="2022-12-24T00:18:10.986" v="11634" actId="14100"/>
          <ac:spMkLst>
            <pc:docMk/>
            <pc:sldMk cId="3777803378" sldId="311"/>
            <ac:spMk id="2" creationId="{D8D66B47-AD38-4421-B096-0E2E20378BCC}"/>
          </ac:spMkLst>
        </pc:spChg>
        <pc:spChg chg="del">
          <ac:chgData name="William Head" userId="f9e45a39-377f-44b7-9013-2d68b8f6a046" providerId="ADAL" clId="{5A93A053-5991-4E2A-962B-B28495E4A484}" dt="2022-12-23T23:19:28.789" v="10968" actId="931"/>
          <ac:spMkLst>
            <pc:docMk/>
            <pc:sldMk cId="3777803378" sldId="311"/>
            <ac:spMk id="3" creationId="{E5891D15-97EB-42D6-A340-B2937DD227F2}"/>
          </ac:spMkLst>
        </pc:spChg>
        <pc:spChg chg="mod">
          <ac:chgData name="William Head" userId="f9e45a39-377f-44b7-9013-2d68b8f6a046" providerId="ADAL" clId="{5A93A053-5991-4E2A-962B-B28495E4A484}" dt="2022-12-23T23:32:58.748" v="11439" actId="27636"/>
          <ac:spMkLst>
            <pc:docMk/>
            <pc:sldMk cId="3777803378" sldId="311"/>
            <ac:spMk id="4" creationId="{635326BF-8E21-49C9-834F-17A9BE7990F4}"/>
          </ac:spMkLst>
        </pc:spChg>
        <pc:spChg chg="add mod">
          <ac:chgData name="William Head" userId="f9e45a39-377f-44b7-9013-2d68b8f6a046" providerId="ADAL" clId="{5A93A053-5991-4E2A-962B-B28495E4A484}" dt="2022-12-23T23:29:27.005" v="11382" actId="14100"/>
          <ac:spMkLst>
            <pc:docMk/>
            <pc:sldMk cId="3777803378" sldId="311"/>
            <ac:spMk id="7" creationId="{EA9E796E-CBFE-4BF6-AF72-EBA1FB2CA7DE}"/>
          </ac:spMkLst>
        </pc:spChg>
        <pc:spChg chg="add mod">
          <ac:chgData name="William Head" userId="f9e45a39-377f-44b7-9013-2d68b8f6a046" providerId="ADAL" clId="{5A93A053-5991-4E2A-962B-B28495E4A484}" dt="2022-12-23T23:30:00.972" v="11385" actId="14100"/>
          <ac:spMkLst>
            <pc:docMk/>
            <pc:sldMk cId="3777803378" sldId="311"/>
            <ac:spMk id="8" creationId="{ABF33450-DD10-4ECF-BC39-4897B996E181}"/>
          </ac:spMkLst>
        </pc:spChg>
        <pc:spChg chg="add mod">
          <ac:chgData name="William Head" userId="f9e45a39-377f-44b7-9013-2d68b8f6a046" providerId="ADAL" clId="{5A93A053-5991-4E2A-962B-B28495E4A484}" dt="2022-12-23T23:30:12.675" v="11388" actId="14100"/>
          <ac:spMkLst>
            <pc:docMk/>
            <pc:sldMk cId="3777803378" sldId="311"/>
            <ac:spMk id="9" creationId="{AFAFBF52-4671-4F6D-9BCC-2E40E58913CA}"/>
          </ac:spMkLst>
        </pc:spChg>
        <pc:spChg chg="add del">
          <ac:chgData name="William Head" userId="f9e45a39-377f-44b7-9013-2d68b8f6a046" providerId="ADAL" clId="{5A93A053-5991-4E2A-962B-B28495E4A484}" dt="2022-12-23T23:33:33.409" v="11441" actId="478"/>
          <ac:spMkLst>
            <pc:docMk/>
            <pc:sldMk cId="3777803378" sldId="311"/>
            <ac:spMk id="10" creationId="{4C15B058-87F4-4565-B278-9B3A72B304FF}"/>
          </ac:spMkLst>
        </pc:spChg>
        <pc:spChg chg="add mod">
          <ac:chgData name="William Head" userId="f9e45a39-377f-44b7-9013-2d68b8f6a046" providerId="ADAL" clId="{5A93A053-5991-4E2A-962B-B28495E4A484}" dt="2022-12-23T23:35:57.580" v="11447" actId="207"/>
          <ac:spMkLst>
            <pc:docMk/>
            <pc:sldMk cId="3777803378" sldId="311"/>
            <ac:spMk id="11" creationId="{145E0466-8A54-48AC-A93D-51C3944261EC}"/>
          </ac:spMkLst>
        </pc:spChg>
        <pc:spChg chg="add mod">
          <ac:chgData name="William Head" userId="f9e45a39-377f-44b7-9013-2d68b8f6a046" providerId="ADAL" clId="{5A93A053-5991-4E2A-962B-B28495E4A484}" dt="2022-12-23T23:37:36.444" v="11454" actId="14100"/>
          <ac:spMkLst>
            <pc:docMk/>
            <pc:sldMk cId="3777803378" sldId="311"/>
            <ac:spMk id="12" creationId="{C436072E-6658-4BAE-811F-682537B7A5A2}"/>
          </ac:spMkLst>
        </pc:spChg>
        <pc:spChg chg="add mod">
          <ac:chgData name="William Head" userId="f9e45a39-377f-44b7-9013-2d68b8f6a046" providerId="ADAL" clId="{5A93A053-5991-4E2A-962B-B28495E4A484}" dt="2022-12-24T02:57:54.641" v="12139" actId="1037"/>
          <ac:spMkLst>
            <pc:docMk/>
            <pc:sldMk cId="3777803378" sldId="311"/>
            <ac:spMk id="15" creationId="{6C3F66E1-29E4-42A1-98A3-C064CB18BB28}"/>
          </ac:spMkLst>
        </pc:spChg>
        <pc:picChg chg="add mod">
          <ac:chgData name="William Head" userId="f9e45a39-377f-44b7-9013-2d68b8f6a046" providerId="ADAL" clId="{5A93A053-5991-4E2A-962B-B28495E4A484}" dt="2022-12-23T23:47:26.749" v="11510" actId="1037"/>
          <ac:picMkLst>
            <pc:docMk/>
            <pc:sldMk cId="3777803378" sldId="311"/>
            <ac:picMk id="6" creationId="{AB2361B5-718D-48E9-BD8C-42A9C0455068}"/>
          </ac:picMkLst>
        </pc:picChg>
        <pc:picChg chg="add mod">
          <ac:chgData name="William Head" userId="f9e45a39-377f-44b7-9013-2d68b8f6a046" providerId="ADAL" clId="{5A93A053-5991-4E2A-962B-B28495E4A484}" dt="2022-12-24T02:40:07.168" v="12081" actId="1076"/>
          <ac:picMkLst>
            <pc:docMk/>
            <pc:sldMk cId="3777803378" sldId="311"/>
            <ac:picMk id="14" creationId="{4166C69C-BE25-40CD-87AB-DB14CDCA9CE1}"/>
          </ac:picMkLst>
        </pc:picChg>
      </pc:sldChg>
      <pc:sldChg chg="addSp modSp add mod modAnim">
        <pc:chgData name="William Head" userId="f9e45a39-377f-44b7-9013-2d68b8f6a046" providerId="ADAL" clId="{5A93A053-5991-4E2A-962B-B28495E4A484}" dt="2022-12-27T16:51:35.736" v="13585"/>
        <pc:sldMkLst>
          <pc:docMk/>
          <pc:sldMk cId="1138011714" sldId="312"/>
        </pc:sldMkLst>
        <pc:spChg chg="mod">
          <ac:chgData name="William Head" userId="f9e45a39-377f-44b7-9013-2d68b8f6a046" providerId="ADAL" clId="{5A93A053-5991-4E2A-962B-B28495E4A484}" dt="2022-12-27T15:18:15.367" v="13350" actId="1035"/>
          <ac:spMkLst>
            <pc:docMk/>
            <pc:sldMk cId="1138011714" sldId="312"/>
            <ac:spMk id="2" creationId="{00000000-0000-0000-0000-000000000000}"/>
          </ac:spMkLst>
        </pc:spChg>
        <pc:spChg chg="add mod">
          <ac:chgData name="William Head" userId="f9e45a39-377f-44b7-9013-2d68b8f6a046" providerId="ADAL" clId="{5A93A053-5991-4E2A-962B-B28495E4A484}" dt="2022-12-27T15:15:50.657" v="13175" actId="1582"/>
          <ac:spMkLst>
            <pc:docMk/>
            <pc:sldMk cId="1138011714" sldId="312"/>
            <ac:spMk id="3" creationId="{89EBF251-D657-4E43-A500-31721EBA8AA1}"/>
          </ac:spMkLst>
        </pc:spChg>
        <pc:spChg chg="mod">
          <ac:chgData name="William Head" userId="f9e45a39-377f-44b7-9013-2d68b8f6a046" providerId="ADAL" clId="{5A93A053-5991-4E2A-962B-B28495E4A484}" dt="2022-12-27T16:47:05.247" v="13573" actId="20577"/>
          <ac:spMkLst>
            <pc:docMk/>
            <pc:sldMk cId="1138011714" sldId="312"/>
            <ac:spMk id="4" creationId="{00000000-0000-0000-0000-000000000000}"/>
          </ac:spMkLst>
        </pc:spChg>
      </pc:sldChg>
      <pc:sldChg chg="new del">
        <pc:chgData name="William Head" userId="f9e45a39-377f-44b7-9013-2d68b8f6a046" providerId="ADAL" clId="{5A93A053-5991-4E2A-962B-B28495E4A484}" dt="2022-12-24T00:26:30.469" v="11866" actId="2696"/>
        <pc:sldMkLst>
          <pc:docMk/>
          <pc:sldMk cId="2390063325" sldId="312"/>
        </pc:sldMkLst>
      </pc:sldChg>
      <pc:sldMasterChg chg="modSp modSldLayout">
        <pc:chgData name="William Head" userId="f9e45a39-377f-44b7-9013-2d68b8f6a046" providerId="ADAL" clId="{5A93A053-5991-4E2A-962B-B28495E4A484}" dt="2022-12-01T23:33:00.358" v="920"/>
        <pc:sldMasterMkLst>
          <pc:docMk/>
          <pc:sldMasterMk cId="1943259863" sldId="2147483648"/>
        </pc:sldMasterMkLst>
        <pc:spChg chg="mod">
          <ac:chgData name="William Head" userId="f9e45a39-377f-44b7-9013-2d68b8f6a046" providerId="ADAL" clId="{5A93A053-5991-4E2A-962B-B28495E4A484}" dt="2022-12-01T23:33:00.358" v="920"/>
          <ac:spMkLst>
            <pc:docMk/>
            <pc:sldMasterMk cId="1943259863" sldId="2147483648"/>
            <ac:spMk id="2" creationId="{00000000-0000-0000-0000-000000000000}"/>
          </ac:spMkLst>
        </pc:spChg>
        <pc:spChg chg="mod">
          <ac:chgData name="William Head" userId="f9e45a39-377f-44b7-9013-2d68b8f6a046" providerId="ADAL" clId="{5A93A053-5991-4E2A-962B-B28495E4A484}" dt="2022-12-01T23:33:00.358" v="920"/>
          <ac:spMkLst>
            <pc:docMk/>
            <pc:sldMasterMk cId="1943259863" sldId="2147483648"/>
            <ac:spMk id="3" creationId="{00000000-0000-0000-0000-000000000000}"/>
          </ac:spMkLst>
        </pc:spChg>
        <pc:spChg chg="mod">
          <ac:chgData name="William Head" userId="f9e45a39-377f-44b7-9013-2d68b8f6a046" providerId="ADAL" clId="{5A93A053-5991-4E2A-962B-B28495E4A484}" dt="2022-12-01T23:33:00.358" v="920"/>
          <ac:spMkLst>
            <pc:docMk/>
            <pc:sldMasterMk cId="1943259863" sldId="2147483648"/>
            <ac:spMk id="4" creationId="{00000000-0000-0000-0000-000000000000}"/>
          </ac:spMkLst>
        </pc:spChg>
        <pc:spChg chg="mod">
          <ac:chgData name="William Head" userId="f9e45a39-377f-44b7-9013-2d68b8f6a046" providerId="ADAL" clId="{5A93A053-5991-4E2A-962B-B28495E4A484}" dt="2022-12-01T23:33:00.358" v="920"/>
          <ac:spMkLst>
            <pc:docMk/>
            <pc:sldMasterMk cId="1943259863" sldId="2147483648"/>
            <ac:spMk id="5" creationId="{00000000-0000-0000-0000-000000000000}"/>
          </ac:spMkLst>
        </pc:spChg>
        <pc:spChg chg="mod">
          <ac:chgData name="William Head" userId="f9e45a39-377f-44b7-9013-2d68b8f6a046" providerId="ADAL" clId="{5A93A053-5991-4E2A-962B-B28495E4A484}" dt="2022-12-01T23:33:00.358" v="920"/>
          <ac:spMkLst>
            <pc:docMk/>
            <pc:sldMasterMk cId="1943259863" sldId="2147483648"/>
            <ac:spMk id="6" creationId="{00000000-0000-0000-0000-000000000000}"/>
          </ac:spMkLst>
        </pc:spChg>
        <pc:sldLayoutChg chg="modSp">
          <pc:chgData name="William Head" userId="f9e45a39-377f-44b7-9013-2d68b8f6a046" providerId="ADAL" clId="{5A93A053-5991-4E2A-962B-B28495E4A484}" dt="2022-12-01T23:33:00.358" v="920"/>
          <pc:sldLayoutMkLst>
            <pc:docMk/>
            <pc:sldMasterMk cId="1943259863" sldId="2147483648"/>
            <pc:sldLayoutMk cId="798862757" sldId="2147483649"/>
          </pc:sldLayoutMkLst>
          <pc:spChg chg="mod">
            <ac:chgData name="William Head" userId="f9e45a39-377f-44b7-9013-2d68b8f6a046" providerId="ADAL" clId="{5A93A053-5991-4E2A-962B-B28495E4A484}" dt="2022-12-01T23:33:00.358" v="920"/>
            <ac:spMkLst>
              <pc:docMk/>
              <pc:sldMasterMk cId="1943259863" sldId="2147483648"/>
              <pc:sldLayoutMk cId="798862757" sldId="2147483649"/>
              <ac:spMk id="2" creationId="{00000000-0000-0000-0000-000000000000}"/>
            </ac:spMkLst>
          </pc:spChg>
          <pc:spChg chg="mod">
            <ac:chgData name="William Head" userId="f9e45a39-377f-44b7-9013-2d68b8f6a046" providerId="ADAL" clId="{5A93A053-5991-4E2A-962B-B28495E4A484}" dt="2022-12-01T23:33:00.358" v="920"/>
            <ac:spMkLst>
              <pc:docMk/>
              <pc:sldMasterMk cId="1943259863" sldId="2147483648"/>
              <pc:sldLayoutMk cId="798862757" sldId="2147483649"/>
              <ac:spMk id="3" creationId="{00000000-0000-0000-0000-000000000000}"/>
            </ac:spMkLst>
          </pc:spChg>
          <pc:spChg chg="mod">
            <ac:chgData name="William Head" userId="f9e45a39-377f-44b7-9013-2d68b8f6a046" providerId="ADAL" clId="{5A93A053-5991-4E2A-962B-B28495E4A484}" dt="2022-12-01T23:33:00.358" v="920"/>
            <ac:spMkLst>
              <pc:docMk/>
              <pc:sldMasterMk cId="1943259863" sldId="2147483648"/>
              <pc:sldLayoutMk cId="798862757" sldId="2147483649"/>
              <ac:spMk id="7" creationId="{00000000-0000-0000-0000-000000000000}"/>
            </ac:spMkLst>
          </pc:spChg>
          <pc:spChg chg="mod">
            <ac:chgData name="William Head" userId="f9e45a39-377f-44b7-9013-2d68b8f6a046" providerId="ADAL" clId="{5A93A053-5991-4E2A-962B-B28495E4A484}" dt="2022-12-01T23:33:00.358" v="920"/>
            <ac:spMkLst>
              <pc:docMk/>
              <pc:sldMasterMk cId="1943259863" sldId="2147483648"/>
              <pc:sldLayoutMk cId="798862757" sldId="2147483649"/>
              <ac:spMk id="8" creationId="{00000000-0000-0000-0000-000000000000}"/>
            </ac:spMkLst>
          </pc:spChg>
        </pc:sldLayoutChg>
        <pc:sldLayoutChg chg="modSp">
          <pc:chgData name="William Head" userId="f9e45a39-377f-44b7-9013-2d68b8f6a046" providerId="ADAL" clId="{5A93A053-5991-4E2A-962B-B28495E4A484}" dt="2022-12-01T23:33:00.358" v="920"/>
          <pc:sldLayoutMkLst>
            <pc:docMk/>
            <pc:sldMasterMk cId="1943259863" sldId="2147483648"/>
            <pc:sldLayoutMk cId="3506778040" sldId="2147483651"/>
          </pc:sldLayoutMkLst>
          <pc:spChg chg="mod">
            <ac:chgData name="William Head" userId="f9e45a39-377f-44b7-9013-2d68b8f6a046" providerId="ADAL" clId="{5A93A053-5991-4E2A-962B-B28495E4A484}" dt="2022-12-01T23:33:00.358" v="920"/>
            <ac:spMkLst>
              <pc:docMk/>
              <pc:sldMasterMk cId="1943259863" sldId="2147483648"/>
              <pc:sldLayoutMk cId="3506778040" sldId="2147483651"/>
              <ac:spMk id="2" creationId="{00000000-0000-0000-0000-000000000000}"/>
            </ac:spMkLst>
          </pc:spChg>
          <pc:spChg chg="mod">
            <ac:chgData name="William Head" userId="f9e45a39-377f-44b7-9013-2d68b8f6a046" providerId="ADAL" clId="{5A93A053-5991-4E2A-962B-B28495E4A484}" dt="2022-12-01T23:33:00.358" v="920"/>
            <ac:spMkLst>
              <pc:docMk/>
              <pc:sldMasterMk cId="1943259863" sldId="2147483648"/>
              <pc:sldLayoutMk cId="3506778040" sldId="2147483651"/>
              <ac:spMk id="3" creationId="{00000000-0000-0000-0000-000000000000}"/>
            </ac:spMkLst>
          </pc:spChg>
        </pc:sldLayoutChg>
        <pc:sldLayoutChg chg="modSp">
          <pc:chgData name="William Head" userId="f9e45a39-377f-44b7-9013-2d68b8f6a046" providerId="ADAL" clId="{5A93A053-5991-4E2A-962B-B28495E4A484}" dt="2022-12-01T23:33:00.358" v="920"/>
          <pc:sldLayoutMkLst>
            <pc:docMk/>
            <pc:sldMasterMk cId="1943259863" sldId="2147483648"/>
            <pc:sldLayoutMk cId="4044567947" sldId="2147483652"/>
          </pc:sldLayoutMkLst>
          <pc:spChg chg="mod">
            <ac:chgData name="William Head" userId="f9e45a39-377f-44b7-9013-2d68b8f6a046" providerId="ADAL" clId="{5A93A053-5991-4E2A-962B-B28495E4A484}" dt="2022-12-01T23:33:00.358" v="920"/>
            <ac:spMkLst>
              <pc:docMk/>
              <pc:sldMasterMk cId="1943259863" sldId="2147483648"/>
              <pc:sldLayoutMk cId="4044567947" sldId="2147483652"/>
              <ac:spMk id="3" creationId="{00000000-0000-0000-0000-000000000000}"/>
            </ac:spMkLst>
          </pc:spChg>
          <pc:spChg chg="mod">
            <ac:chgData name="William Head" userId="f9e45a39-377f-44b7-9013-2d68b8f6a046" providerId="ADAL" clId="{5A93A053-5991-4E2A-962B-B28495E4A484}" dt="2022-12-01T23:33:00.358" v="920"/>
            <ac:spMkLst>
              <pc:docMk/>
              <pc:sldMasterMk cId="1943259863" sldId="2147483648"/>
              <pc:sldLayoutMk cId="4044567947" sldId="2147483652"/>
              <ac:spMk id="4" creationId="{00000000-0000-0000-0000-000000000000}"/>
            </ac:spMkLst>
          </pc:spChg>
        </pc:sldLayoutChg>
        <pc:sldLayoutChg chg="modSp">
          <pc:chgData name="William Head" userId="f9e45a39-377f-44b7-9013-2d68b8f6a046" providerId="ADAL" clId="{5A93A053-5991-4E2A-962B-B28495E4A484}" dt="2022-12-01T23:33:00.358" v="920"/>
          <pc:sldLayoutMkLst>
            <pc:docMk/>
            <pc:sldMasterMk cId="1943259863" sldId="2147483648"/>
            <pc:sldLayoutMk cId="3397906568" sldId="2147483653"/>
          </pc:sldLayoutMkLst>
          <pc:spChg chg="mod">
            <ac:chgData name="William Head" userId="f9e45a39-377f-44b7-9013-2d68b8f6a046" providerId="ADAL" clId="{5A93A053-5991-4E2A-962B-B28495E4A484}" dt="2022-12-01T23:33:00.358" v="920"/>
            <ac:spMkLst>
              <pc:docMk/>
              <pc:sldMasterMk cId="1943259863" sldId="2147483648"/>
              <pc:sldLayoutMk cId="3397906568" sldId="2147483653"/>
              <ac:spMk id="3" creationId="{00000000-0000-0000-0000-000000000000}"/>
            </ac:spMkLst>
          </pc:spChg>
          <pc:spChg chg="mod">
            <ac:chgData name="William Head" userId="f9e45a39-377f-44b7-9013-2d68b8f6a046" providerId="ADAL" clId="{5A93A053-5991-4E2A-962B-B28495E4A484}" dt="2022-12-01T23:33:00.358" v="920"/>
            <ac:spMkLst>
              <pc:docMk/>
              <pc:sldMasterMk cId="1943259863" sldId="2147483648"/>
              <pc:sldLayoutMk cId="3397906568" sldId="2147483653"/>
              <ac:spMk id="4" creationId="{00000000-0000-0000-0000-000000000000}"/>
            </ac:spMkLst>
          </pc:spChg>
          <pc:spChg chg="mod">
            <ac:chgData name="William Head" userId="f9e45a39-377f-44b7-9013-2d68b8f6a046" providerId="ADAL" clId="{5A93A053-5991-4E2A-962B-B28495E4A484}" dt="2022-12-01T23:33:00.358" v="920"/>
            <ac:spMkLst>
              <pc:docMk/>
              <pc:sldMasterMk cId="1943259863" sldId="2147483648"/>
              <pc:sldLayoutMk cId="3397906568" sldId="2147483653"/>
              <ac:spMk id="5" creationId="{00000000-0000-0000-0000-000000000000}"/>
            </ac:spMkLst>
          </pc:spChg>
          <pc:spChg chg="mod">
            <ac:chgData name="William Head" userId="f9e45a39-377f-44b7-9013-2d68b8f6a046" providerId="ADAL" clId="{5A93A053-5991-4E2A-962B-B28495E4A484}" dt="2022-12-01T23:33:00.358" v="920"/>
            <ac:spMkLst>
              <pc:docMk/>
              <pc:sldMasterMk cId="1943259863" sldId="2147483648"/>
              <pc:sldLayoutMk cId="3397906568" sldId="2147483653"/>
              <ac:spMk id="6" creationId="{00000000-0000-0000-0000-000000000000}"/>
            </ac:spMkLst>
          </pc:spChg>
        </pc:sldLayoutChg>
        <pc:sldLayoutChg chg="modSp">
          <pc:chgData name="William Head" userId="f9e45a39-377f-44b7-9013-2d68b8f6a046" providerId="ADAL" clId="{5A93A053-5991-4E2A-962B-B28495E4A484}" dt="2022-12-01T23:33:00.358" v="920"/>
          <pc:sldLayoutMkLst>
            <pc:docMk/>
            <pc:sldMasterMk cId="1943259863" sldId="2147483648"/>
            <pc:sldLayoutMk cId="1667374130" sldId="2147483656"/>
          </pc:sldLayoutMkLst>
          <pc:spChg chg="mod">
            <ac:chgData name="William Head" userId="f9e45a39-377f-44b7-9013-2d68b8f6a046" providerId="ADAL" clId="{5A93A053-5991-4E2A-962B-B28495E4A484}" dt="2022-12-01T23:33:00.358" v="920"/>
            <ac:spMkLst>
              <pc:docMk/>
              <pc:sldMasterMk cId="1943259863" sldId="2147483648"/>
              <pc:sldLayoutMk cId="1667374130" sldId="2147483656"/>
              <ac:spMk id="2" creationId="{00000000-0000-0000-0000-000000000000}"/>
            </ac:spMkLst>
          </pc:spChg>
          <pc:spChg chg="mod">
            <ac:chgData name="William Head" userId="f9e45a39-377f-44b7-9013-2d68b8f6a046" providerId="ADAL" clId="{5A93A053-5991-4E2A-962B-B28495E4A484}" dt="2022-12-01T23:33:00.358" v="920"/>
            <ac:spMkLst>
              <pc:docMk/>
              <pc:sldMasterMk cId="1943259863" sldId="2147483648"/>
              <pc:sldLayoutMk cId="1667374130" sldId="2147483656"/>
              <ac:spMk id="3" creationId="{00000000-0000-0000-0000-000000000000}"/>
            </ac:spMkLst>
          </pc:spChg>
          <pc:spChg chg="mod">
            <ac:chgData name="William Head" userId="f9e45a39-377f-44b7-9013-2d68b8f6a046" providerId="ADAL" clId="{5A93A053-5991-4E2A-962B-B28495E4A484}" dt="2022-12-01T23:33:00.358" v="920"/>
            <ac:spMkLst>
              <pc:docMk/>
              <pc:sldMasterMk cId="1943259863" sldId="2147483648"/>
              <pc:sldLayoutMk cId="1667374130" sldId="2147483656"/>
              <ac:spMk id="4" creationId="{00000000-0000-0000-0000-000000000000}"/>
            </ac:spMkLst>
          </pc:spChg>
        </pc:sldLayoutChg>
        <pc:sldLayoutChg chg="modSp">
          <pc:chgData name="William Head" userId="f9e45a39-377f-44b7-9013-2d68b8f6a046" providerId="ADAL" clId="{5A93A053-5991-4E2A-962B-B28495E4A484}" dt="2022-12-01T23:33:00.358" v="920"/>
          <pc:sldLayoutMkLst>
            <pc:docMk/>
            <pc:sldMasterMk cId="1943259863" sldId="2147483648"/>
            <pc:sldLayoutMk cId="2977249753" sldId="2147483657"/>
          </pc:sldLayoutMkLst>
          <pc:spChg chg="mod">
            <ac:chgData name="William Head" userId="f9e45a39-377f-44b7-9013-2d68b8f6a046" providerId="ADAL" clId="{5A93A053-5991-4E2A-962B-B28495E4A484}" dt="2022-12-01T23:33:00.358" v="920"/>
            <ac:spMkLst>
              <pc:docMk/>
              <pc:sldMasterMk cId="1943259863" sldId="2147483648"/>
              <pc:sldLayoutMk cId="2977249753" sldId="2147483657"/>
              <ac:spMk id="2" creationId="{00000000-0000-0000-0000-000000000000}"/>
            </ac:spMkLst>
          </pc:spChg>
          <pc:spChg chg="mod">
            <ac:chgData name="William Head" userId="f9e45a39-377f-44b7-9013-2d68b8f6a046" providerId="ADAL" clId="{5A93A053-5991-4E2A-962B-B28495E4A484}" dt="2022-12-01T23:33:00.358" v="920"/>
            <ac:spMkLst>
              <pc:docMk/>
              <pc:sldMasterMk cId="1943259863" sldId="2147483648"/>
              <pc:sldLayoutMk cId="2977249753" sldId="2147483657"/>
              <ac:spMk id="3" creationId="{00000000-0000-0000-0000-000000000000}"/>
            </ac:spMkLst>
          </pc:spChg>
          <pc:spChg chg="mod">
            <ac:chgData name="William Head" userId="f9e45a39-377f-44b7-9013-2d68b8f6a046" providerId="ADAL" clId="{5A93A053-5991-4E2A-962B-B28495E4A484}" dt="2022-12-01T23:33:00.358" v="920"/>
            <ac:spMkLst>
              <pc:docMk/>
              <pc:sldMasterMk cId="1943259863" sldId="2147483648"/>
              <pc:sldLayoutMk cId="2977249753" sldId="2147483657"/>
              <ac:spMk id="4" creationId="{00000000-0000-0000-0000-000000000000}"/>
            </ac:spMkLst>
          </pc:spChg>
          <pc:spChg chg="mod">
            <ac:chgData name="William Head" userId="f9e45a39-377f-44b7-9013-2d68b8f6a046" providerId="ADAL" clId="{5A93A053-5991-4E2A-962B-B28495E4A484}" dt="2022-12-01T23:33:00.358" v="920"/>
            <ac:spMkLst>
              <pc:docMk/>
              <pc:sldMasterMk cId="1943259863" sldId="2147483648"/>
              <pc:sldLayoutMk cId="2977249753" sldId="2147483657"/>
              <ac:spMk id="8" creationId="{00000000-0000-0000-0000-000000000000}"/>
            </ac:spMkLst>
          </pc:spChg>
        </pc:sldLayoutChg>
        <pc:sldLayoutChg chg="modSp">
          <pc:chgData name="William Head" userId="f9e45a39-377f-44b7-9013-2d68b8f6a046" providerId="ADAL" clId="{5A93A053-5991-4E2A-962B-B28495E4A484}" dt="2022-12-01T23:33:00.358" v="920"/>
          <pc:sldLayoutMkLst>
            <pc:docMk/>
            <pc:sldMasterMk cId="1943259863" sldId="2147483648"/>
            <pc:sldLayoutMk cId="2524635021" sldId="2147483659"/>
          </pc:sldLayoutMkLst>
          <pc:spChg chg="mod">
            <ac:chgData name="William Head" userId="f9e45a39-377f-44b7-9013-2d68b8f6a046" providerId="ADAL" clId="{5A93A053-5991-4E2A-962B-B28495E4A484}" dt="2022-12-01T23:33:00.358" v="920"/>
            <ac:spMkLst>
              <pc:docMk/>
              <pc:sldMasterMk cId="1943259863" sldId="2147483648"/>
              <pc:sldLayoutMk cId="2524635021" sldId="2147483659"/>
              <ac:spMk id="2" creationId="{00000000-0000-0000-0000-000000000000}"/>
            </ac:spMkLst>
          </pc:spChg>
          <pc:spChg chg="mod">
            <ac:chgData name="William Head" userId="f9e45a39-377f-44b7-9013-2d68b8f6a046" providerId="ADAL" clId="{5A93A053-5991-4E2A-962B-B28495E4A484}" dt="2022-12-01T23:33:00.358" v="920"/>
            <ac:spMkLst>
              <pc:docMk/>
              <pc:sldMasterMk cId="1943259863" sldId="2147483648"/>
              <pc:sldLayoutMk cId="2524635021" sldId="2147483659"/>
              <ac:spMk id="3" creationId="{00000000-0000-0000-0000-000000000000}"/>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62B48F5-BACC-47D6-A0F7-82FBF9C6BC85}" type="datetimeFigureOut">
              <a:rPr lang="en-US"/>
              <a:t>2/17/2023</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5ACAF8E-318A-4EFE-8633-D9E72ABCE0ED}" type="slidenum">
              <a:rPr/>
              <a:t>‹#›</a:t>
            </a:fld>
            <a:endParaRPr/>
          </a:p>
        </p:txBody>
      </p:sp>
    </p:spTree>
    <p:extLst>
      <p:ext uri="{BB962C8B-B14F-4D97-AF65-F5344CB8AC3E}">
        <p14:creationId xmlns:p14="http://schemas.microsoft.com/office/powerpoint/2010/main" val="24065597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B1CD00-5424-4675-AB18-2C419B060449}" type="datetimeFigureOut">
              <a:rPr lang="en-US"/>
              <a:t>2/17/2023</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E2CF44-2B13-41B4-A334-1CDF534EEBBF}" type="slidenum">
              <a:rPr/>
              <a:t>‹#›</a:t>
            </a:fld>
            <a:endParaRPr/>
          </a:p>
        </p:txBody>
      </p:sp>
    </p:spTree>
    <p:extLst>
      <p:ext uri="{BB962C8B-B14F-4D97-AF65-F5344CB8AC3E}">
        <p14:creationId xmlns:p14="http://schemas.microsoft.com/office/powerpoint/2010/main" val="445385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PowerPoint shows the basics of how to Review a TITAN 2.0 crash report.</a:t>
            </a:r>
          </a:p>
        </p:txBody>
      </p:sp>
      <p:sp>
        <p:nvSpPr>
          <p:cNvPr id="4" name="Slide Number Placeholder 3"/>
          <p:cNvSpPr>
            <a:spLocks noGrp="1"/>
          </p:cNvSpPr>
          <p:nvPr>
            <p:ph type="sldNum" sz="quarter" idx="5"/>
          </p:nvPr>
        </p:nvSpPr>
        <p:spPr/>
        <p:txBody>
          <a:bodyPr/>
          <a:lstStyle/>
          <a:p>
            <a:fld id="{5EE2CF44-2B13-41B4-A334-1CDF534EEBBF}" type="slidenum">
              <a:rPr lang="en-US" smtClean="0"/>
              <a:t>1</a:t>
            </a:fld>
            <a:endParaRPr lang="en-US"/>
          </a:p>
        </p:txBody>
      </p:sp>
    </p:spTree>
    <p:extLst>
      <p:ext uri="{BB962C8B-B14F-4D97-AF65-F5344CB8AC3E}">
        <p14:creationId xmlns:p14="http://schemas.microsoft.com/office/powerpoint/2010/main" val="41315855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Approve and Confirm will send the report to the server for processing.  It should be fully processed an approximately 5 minutes.  Once processed, the reports YOU approve will also be listed in the Dashboard/Approved tab.  You will have an option to “RTQ” the report back for you or another supervisor to  edit/review/approve.</a:t>
            </a:r>
          </a:p>
        </p:txBody>
      </p:sp>
      <p:sp>
        <p:nvSpPr>
          <p:cNvPr id="4" name="Slide Number Placeholder 3"/>
          <p:cNvSpPr>
            <a:spLocks noGrp="1"/>
          </p:cNvSpPr>
          <p:nvPr>
            <p:ph type="sldNum" sz="quarter" idx="5"/>
          </p:nvPr>
        </p:nvSpPr>
        <p:spPr/>
        <p:txBody>
          <a:bodyPr/>
          <a:lstStyle/>
          <a:p>
            <a:fld id="{5EE2CF44-2B13-41B4-A334-1CDF534EEBBF}" type="slidenum">
              <a:rPr lang="en-US" smtClean="0"/>
              <a:t>10</a:t>
            </a:fld>
            <a:endParaRPr lang="en-US"/>
          </a:p>
        </p:txBody>
      </p:sp>
    </p:spTree>
    <p:extLst>
      <p:ext uri="{BB962C8B-B14F-4D97-AF65-F5344CB8AC3E}">
        <p14:creationId xmlns:p14="http://schemas.microsoft.com/office/powerpoint/2010/main" val="22530482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Reject(on the Attachment section) sets the reports to go back to the investigator. You will get a Rejection Note popup to remark your reasons of rejection.  These remarks will be visible to the investigator and any subsequent reviewer.  All rejection remarks will be listed chronologically for each rejection.</a:t>
            </a:r>
          </a:p>
          <a:p>
            <a:endParaRPr lang="en-US" dirty="0"/>
          </a:p>
        </p:txBody>
      </p:sp>
      <p:sp>
        <p:nvSpPr>
          <p:cNvPr id="4" name="Slide Number Placeholder 3"/>
          <p:cNvSpPr>
            <a:spLocks noGrp="1"/>
          </p:cNvSpPr>
          <p:nvPr>
            <p:ph type="sldNum" sz="quarter" idx="5"/>
          </p:nvPr>
        </p:nvSpPr>
        <p:spPr/>
        <p:txBody>
          <a:bodyPr/>
          <a:lstStyle/>
          <a:p>
            <a:fld id="{5EE2CF44-2B13-41B4-A334-1CDF534EEBBF}" type="slidenum">
              <a:rPr lang="en-US" smtClean="0"/>
              <a:t>11</a:t>
            </a:fld>
            <a:endParaRPr lang="en-US"/>
          </a:p>
        </p:txBody>
      </p:sp>
    </p:spTree>
    <p:extLst>
      <p:ext uri="{BB962C8B-B14F-4D97-AF65-F5344CB8AC3E}">
        <p14:creationId xmlns:p14="http://schemas.microsoft.com/office/powerpoint/2010/main" val="15668624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RTQ will only show if you have previously pulled the report to review.  You can immediately return it to the queue if you wish.  Each report will automatically return to the review queue if not approved or rejected within approximately 8 hrs.</a:t>
            </a:r>
          </a:p>
        </p:txBody>
      </p:sp>
      <p:sp>
        <p:nvSpPr>
          <p:cNvPr id="4" name="Slide Number Placeholder 3"/>
          <p:cNvSpPr>
            <a:spLocks noGrp="1"/>
          </p:cNvSpPr>
          <p:nvPr>
            <p:ph type="sldNum" sz="quarter" idx="5"/>
          </p:nvPr>
        </p:nvSpPr>
        <p:spPr/>
        <p:txBody>
          <a:bodyPr/>
          <a:lstStyle/>
          <a:p>
            <a:fld id="{5EE2CF44-2B13-41B4-A334-1CDF534EEBBF}" type="slidenum">
              <a:rPr lang="en-US" smtClean="0"/>
              <a:t>12</a:t>
            </a:fld>
            <a:endParaRPr lang="en-US"/>
          </a:p>
        </p:txBody>
      </p:sp>
    </p:spTree>
    <p:extLst>
      <p:ext uri="{BB962C8B-B14F-4D97-AF65-F5344CB8AC3E}">
        <p14:creationId xmlns:p14="http://schemas.microsoft.com/office/powerpoint/2010/main" val="5206360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Approved tab of the Dashboard, you can see the reports that you have previously approved.  The RTQ button will send it back to the Review tab for you to start the edit/review/approve process again.  </a:t>
            </a:r>
          </a:p>
        </p:txBody>
      </p:sp>
      <p:sp>
        <p:nvSpPr>
          <p:cNvPr id="4" name="Slide Number Placeholder 3"/>
          <p:cNvSpPr>
            <a:spLocks noGrp="1"/>
          </p:cNvSpPr>
          <p:nvPr>
            <p:ph type="sldNum" sz="quarter" idx="5"/>
          </p:nvPr>
        </p:nvSpPr>
        <p:spPr/>
        <p:txBody>
          <a:bodyPr/>
          <a:lstStyle/>
          <a:p>
            <a:fld id="{5EE2CF44-2B13-41B4-A334-1CDF534EEBBF}" type="slidenum">
              <a:rPr lang="en-US" smtClean="0"/>
              <a:t>13</a:t>
            </a:fld>
            <a:endParaRPr lang="en-US"/>
          </a:p>
        </p:txBody>
      </p:sp>
    </p:spTree>
    <p:extLst>
      <p:ext uri="{BB962C8B-B14F-4D97-AF65-F5344CB8AC3E}">
        <p14:creationId xmlns:p14="http://schemas.microsoft.com/office/powerpoint/2010/main" val="975736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Must have an active internet provider to access the site.  </a:t>
            </a:r>
          </a:p>
          <a:p>
            <a:r>
              <a:rPr lang="en-US" dirty="0"/>
              <a:t>Site is titan.safety.tn.gov</a:t>
            </a:r>
          </a:p>
          <a:p>
            <a:r>
              <a:rPr lang="en-US" dirty="0"/>
              <a:t>The username and password are the same from the TITAN Client or TITAN Portal</a:t>
            </a:r>
          </a:p>
          <a:p>
            <a:r>
              <a:rPr lang="en-US" dirty="0"/>
              <a:t>Reports created in the TITAN Client are not editable in TITAN 2.0 and vice versa</a:t>
            </a:r>
          </a:p>
        </p:txBody>
      </p:sp>
      <p:sp>
        <p:nvSpPr>
          <p:cNvPr id="4" name="Slide Number Placeholder 3"/>
          <p:cNvSpPr>
            <a:spLocks noGrp="1"/>
          </p:cNvSpPr>
          <p:nvPr>
            <p:ph type="sldNum" sz="quarter" idx="5"/>
          </p:nvPr>
        </p:nvSpPr>
        <p:spPr/>
        <p:txBody>
          <a:bodyPr/>
          <a:lstStyle/>
          <a:p>
            <a:fld id="{5EE2CF44-2B13-41B4-A334-1CDF534EEBBF}" type="slidenum">
              <a:rPr lang="en-US" smtClean="0"/>
              <a:t>2</a:t>
            </a:fld>
            <a:endParaRPr lang="en-US"/>
          </a:p>
        </p:txBody>
      </p:sp>
    </p:spTree>
    <p:extLst>
      <p:ext uri="{BB962C8B-B14F-4D97-AF65-F5344CB8AC3E}">
        <p14:creationId xmlns:p14="http://schemas.microsoft.com/office/powerpoint/2010/main" val="1222600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Validate button can be used on each individual page.  It gives the validation errors as a guide.  You can fix the errors as you go or wait until the end of the report with the Validate All.  The Approve and Reject buttons will only appear on the Attachments/Narrative section.</a:t>
            </a:r>
          </a:p>
        </p:txBody>
      </p:sp>
      <p:sp>
        <p:nvSpPr>
          <p:cNvPr id="4" name="Slide Number Placeholder 3"/>
          <p:cNvSpPr>
            <a:spLocks noGrp="1"/>
          </p:cNvSpPr>
          <p:nvPr>
            <p:ph type="sldNum" sz="quarter" idx="5"/>
          </p:nvPr>
        </p:nvSpPr>
        <p:spPr/>
        <p:txBody>
          <a:bodyPr/>
          <a:lstStyle/>
          <a:p>
            <a:fld id="{5EE2CF44-2B13-41B4-A334-1CDF534EEBBF}" type="slidenum">
              <a:rPr lang="en-US" smtClean="0"/>
              <a:t>3</a:t>
            </a:fld>
            <a:endParaRPr lang="en-US"/>
          </a:p>
        </p:txBody>
      </p:sp>
    </p:spTree>
    <p:extLst>
      <p:ext uri="{BB962C8B-B14F-4D97-AF65-F5344CB8AC3E}">
        <p14:creationId xmlns:p14="http://schemas.microsoft.com/office/powerpoint/2010/main" val="3677281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sign-in page is the same but takes you to an alternate site for TITAN 2.0</a:t>
            </a:r>
          </a:p>
        </p:txBody>
      </p:sp>
      <p:sp>
        <p:nvSpPr>
          <p:cNvPr id="4" name="Slide Number Placeholder 3"/>
          <p:cNvSpPr>
            <a:spLocks noGrp="1"/>
          </p:cNvSpPr>
          <p:nvPr>
            <p:ph type="sldNum" sz="quarter" idx="5"/>
          </p:nvPr>
        </p:nvSpPr>
        <p:spPr/>
        <p:txBody>
          <a:bodyPr/>
          <a:lstStyle/>
          <a:p>
            <a:fld id="{5EE2CF44-2B13-41B4-A334-1CDF534EEBBF}" type="slidenum">
              <a:rPr lang="en-US" smtClean="0"/>
              <a:t>4</a:t>
            </a:fld>
            <a:endParaRPr lang="en-US"/>
          </a:p>
        </p:txBody>
      </p:sp>
    </p:spTree>
    <p:extLst>
      <p:ext uri="{BB962C8B-B14F-4D97-AF65-F5344CB8AC3E}">
        <p14:creationId xmlns:p14="http://schemas.microsoft.com/office/powerpoint/2010/main" val="2230804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the navigation bar to the left to get to the 2.0 reports dashboard.  </a:t>
            </a:r>
          </a:p>
        </p:txBody>
      </p:sp>
      <p:sp>
        <p:nvSpPr>
          <p:cNvPr id="4" name="Slide Number Placeholder 3"/>
          <p:cNvSpPr>
            <a:spLocks noGrp="1"/>
          </p:cNvSpPr>
          <p:nvPr>
            <p:ph type="sldNum" sz="quarter" idx="5"/>
          </p:nvPr>
        </p:nvSpPr>
        <p:spPr/>
        <p:txBody>
          <a:bodyPr/>
          <a:lstStyle/>
          <a:p>
            <a:fld id="{5EE2CF44-2B13-41B4-A334-1CDF534EEBBF}" type="slidenum">
              <a:rPr lang="en-US" smtClean="0"/>
              <a:t>5</a:t>
            </a:fld>
            <a:endParaRPr lang="en-US"/>
          </a:p>
        </p:txBody>
      </p:sp>
    </p:spTree>
    <p:extLst>
      <p:ext uri="{BB962C8B-B14F-4D97-AF65-F5344CB8AC3E}">
        <p14:creationId xmlns:p14="http://schemas.microsoft.com/office/powerpoint/2010/main" val="4118373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Dashboard view is defaulted to Inbox. Click the Review tab to see the reports that are available to review.  The number listed on the button is a count of review ready reports.  This number will include all the reviewable reports from every</a:t>
            </a:r>
          </a:p>
        </p:txBody>
      </p:sp>
      <p:sp>
        <p:nvSpPr>
          <p:cNvPr id="4" name="Slide Number Placeholder 3"/>
          <p:cNvSpPr>
            <a:spLocks noGrp="1"/>
          </p:cNvSpPr>
          <p:nvPr>
            <p:ph type="sldNum" sz="quarter" idx="5"/>
          </p:nvPr>
        </p:nvSpPr>
        <p:spPr/>
        <p:txBody>
          <a:bodyPr/>
          <a:lstStyle/>
          <a:p>
            <a:fld id="{5EE2CF44-2B13-41B4-A334-1CDF534EEBBF}" type="slidenum">
              <a:rPr lang="en-US" smtClean="0"/>
              <a:t>6</a:t>
            </a:fld>
            <a:endParaRPr lang="en-US"/>
          </a:p>
        </p:txBody>
      </p:sp>
    </p:spTree>
    <p:extLst>
      <p:ext uri="{BB962C8B-B14F-4D97-AF65-F5344CB8AC3E}">
        <p14:creationId xmlns:p14="http://schemas.microsoft.com/office/powerpoint/2010/main" val="39040056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the Dashboard/Review tab to pull the report into your profile for review.  If you then decide not to review the report, click the RTQ button (Return To Queue) and the report will again be seen by any other reviewer with rights to that report.  If there are numerous reports, the filter option at the top of the display columns can be utilized. </a:t>
            </a:r>
          </a:p>
        </p:txBody>
      </p:sp>
      <p:sp>
        <p:nvSpPr>
          <p:cNvPr id="4" name="Slide Number Placeholder 3"/>
          <p:cNvSpPr>
            <a:spLocks noGrp="1"/>
          </p:cNvSpPr>
          <p:nvPr>
            <p:ph type="sldNum" sz="quarter" idx="5"/>
          </p:nvPr>
        </p:nvSpPr>
        <p:spPr/>
        <p:txBody>
          <a:bodyPr/>
          <a:lstStyle/>
          <a:p>
            <a:fld id="{5EE2CF44-2B13-41B4-A334-1CDF534EEBBF}" type="slidenum">
              <a:rPr lang="en-US" smtClean="0"/>
              <a:t>7</a:t>
            </a:fld>
            <a:endParaRPr lang="en-US"/>
          </a:p>
        </p:txBody>
      </p:sp>
    </p:spTree>
    <p:extLst>
      <p:ext uri="{BB962C8B-B14F-4D97-AF65-F5344CB8AC3E}">
        <p14:creationId xmlns:p14="http://schemas.microsoft.com/office/powerpoint/2010/main" val="34340457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the entries and navigate by the action buttons or clicking on the section you want to view.</a:t>
            </a:r>
          </a:p>
          <a:p>
            <a:r>
              <a:rPr lang="en-US" dirty="0"/>
              <a:t>The Table of Measures section will be grayed out until the slide button is moved to YES</a:t>
            </a:r>
          </a:p>
        </p:txBody>
      </p:sp>
      <p:sp>
        <p:nvSpPr>
          <p:cNvPr id="4" name="Slide Number Placeholder 3"/>
          <p:cNvSpPr>
            <a:spLocks noGrp="1"/>
          </p:cNvSpPr>
          <p:nvPr>
            <p:ph type="sldNum" sz="quarter" idx="5"/>
          </p:nvPr>
        </p:nvSpPr>
        <p:spPr/>
        <p:txBody>
          <a:bodyPr/>
          <a:lstStyle/>
          <a:p>
            <a:fld id="{5EE2CF44-2B13-41B4-A334-1CDF534EEBBF}" type="slidenum">
              <a:rPr lang="en-US" smtClean="0"/>
              <a:t>8</a:t>
            </a:fld>
            <a:endParaRPr lang="en-US"/>
          </a:p>
        </p:txBody>
      </p:sp>
    </p:spTree>
    <p:extLst>
      <p:ext uri="{BB962C8B-B14F-4D97-AF65-F5344CB8AC3E}">
        <p14:creationId xmlns:p14="http://schemas.microsoft.com/office/powerpoint/2010/main" val="10324252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the Validate All has been pressed, all the validations will apply to all the sections of the report.  If there are no errors, the Approve and View Report buttons will show as options (see next slide).</a:t>
            </a:r>
          </a:p>
          <a:p>
            <a:r>
              <a:rPr lang="en-US" dirty="0"/>
              <a:t>If you click away from a validated report or change anything, the Approve and View Report will disappear.  Simply Validate All again.  </a:t>
            </a:r>
          </a:p>
        </p:txBody>
      </p:sp>
      <p:sp>
        <p:nvSpPr>
          <p:cNvPr id="4" name="Slide Number Placeholder 3"/>
          <p:cNvSpPr>
            <a:spLocks noGrp="1"/>
          </p:cNvSpPr>
          <p:nvPr>
            <p:ph type="sldNum" sz="quarter" idx="5"/>
          </p:nvPr>
        </p:nvSpPr>
        <p:spPr/>
        <p:txBody>
          <a:bodyPr/>
          <a:lstStyle/>
          <a:p>
            <a:fld id="{5EE2CF44-2B13-41B4-A334-1CDF534EEBBF}" type="slidenum">
              <a:rPr lang="en-US" smtClean="0"/>
              <a:t>9</a:t>
            </a:fld>
            <a:endParaRPr lang="en-US"/>
          </a:p>
        </p:txBody>
      </p:sp>
    </p:spTree>
    <p:extLst>
      <p:ext uri="{BB962C8B-B14F-4D97-AF65-F5344CB8AC3E}">
        <p14:creationId xmlns:p14="http://schemas.microsoft.com/office/powerpoint/2010/main" val="31331549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gray">
          <a:xfrm>
            <a:off x="0" y="2825016"/>
            <a:ext cx="12188952" cy="3180930"/>
          </a:xfrm>
          <a:prstGeom prst="rect">
            <a:avLst/>
          </a:prstGeom>
          <a:solidFill>
            <a:schemeClr val="bg1">
              <a:lumMod val="85000"/>
              <a:lumOff val="1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ectangle 6"/>
          <p:cNvSpPr/>
          <p:nvPr userDrawn="1"/>
        </p:nvSpPr>
        <p:spPr bwMode="black">
          <a:xfrm>
            <a:off x="0" y="3075713"/>
            <a:ext cx="12188952" cy="26392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bwMode="white">
          <a:xfrm>
            <a:off x="1066801" y="3165767"/>
            <a:ext cx="10058400" cy="1711037"/>
          </a:xfrm>
        </p:spPr>
        <p:txBody>
          <a:bodyPr anchor="b">
            <a:normAutofit/>
          </a:bodyPr>
          <a:lstStyle>
            <a:lvl1pPr algn="l">
              <a:lnSpc>
                <a:spcPct val="80000"/>
              </a:lnSpc>
              <a:defRPr sz="54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bwMode="white">
          <a:xfrm>
            <a:off x="1066801" y="4953000"/>
            <a:ext cx="10058400" cy="685800"/>
          </a:xfrm>
        </p:spPr>
        <p:txBody>
          <a:bodyPr>
            <a:normAutofit/>
          </a:bodyPr>
          <a:lstStyle>
            <a:lvl1pPr marL="0" indent="0" algn="l">
              <a:spcBef>
                <a:spcPts val="0"/>
              </a:spcBef>
              <a:buNone/>
              <a:defRPr sz="2000">
                <a:solidFill>
                  <a:schemeClr val="accent1"/>
                </a:solidFill>
                <a:latin typeface="+mj-lt"/>
              </a:defRPr>
            </a:lvl1pPr>
            <a:lvl2pPr marL="457185" indent="0" algn="ctr">
              <a:buNone/>
              <a:defRPr sz="2000"/>
            </a:lvl2pPr>
            <a:lvl3pPr marL="914369" indent="0" algn="ctr">
              <a:buNone/>
              <a:defRPr sz="1800"/>
            </a:lvl3pPr>
            <a:lvl4pPr marL="1371554" indent="0" algn="ctr">
              <a:buNone/>
              <a:defRPr sz="1600"/>
            </a:lvl4pPr>
            <a:lvl5pPr marL="1828738" indent="0" algn="ctr">
              <a:buNone/>
              <a:defRPr sz="1600"/>
            </a:lvl5pPr>
            <a:lvl6pPr marL="2285923" indent="0" algn="ctr">
              <a:buNone/>
              <a:defRPr sz="1600"/>
            </a:lvl6pPr>
            <a:lvl7pPr marL="2743107" indent="0" algn="ctr">
              <a:buNone/>
              <a:defRPr sz="1600"/>
            </a:lvl7pPr>
            <a:lvl8pPr marL="3200292" indent="0" algn="ctr">
              <a:buNone/>
              <a:defRPr sz="1600"/>
            </a:lvl8pPr>
            <a:lvl9pPr marL="3657477"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798862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37CC0096-1860-4642-9CD2-0079EA5E7CD1}" type="datetimeFigureOut">
              <a:rPr lang="en-US" smtClean="0"/>
              <a:t>2/17/2023</a:t>
            </a:fld>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457203"/>
            <a:ext cx="1943101" cy="563880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24000" y="457203"/>
            <a:ext cx="7048500" cy="56388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37CC0096-1860-4642-9CD2-0079EA5E7CD1}" type="datetimeFigureOut">
              <a:rPr lang="en-US" smtClean="0"/>
              <a:t>2/17/2023</a:t>
            </a:fld>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37CC0096-1860-4642-9CD2-0079EA5E7CD1}" type="datetimeFigureOut">
              <a:rPr lang="en-US" smtClean="0"/>
              <a:t>2/17/2023</a:t>
            </a:fld>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4001" y="1828800"/>
            <a:ext cx="9144000" cy="2743200"/>
          </a:xfrm>
        </p:spPr>
        <p:txBody>
          <a:bodyPr anchor="b">
            <a:normAutofit/>
          </a:bodyPr>
          <a:lstStyle>
            <a:lvl1pPr>
              <a:defRPr sz="5400">
                <a:solidFill>
                  <a:schemeClr val="tx1"/>
                </a:solidFill>
              </a:defRPr>
            </a:lvl1pPr>
          </a:lstStyle>
          <a:p>
            <a:r>
              <a:rPr lang="en-US"/>
              <a:t>Click to edit Master title style</a:t>
            </a:r>
          </a:p>
        </p:txBody>
      </p:sp>
      <p:sp>
        <p:nvSpPr>
          <p:cNvPr id="3" name="Text Placeholder 2"/>
          <p:cNvSpPr>
            <a:spLocks noGrp="1"/>
          </p:cNvSpPr>
          <p:nvPr>
            <p:ph type="body" idx="1"/>
          </p:nvPr>
        </p:nvSpPr>
        <p:spPr>
          <a:xfrm>
            <a:off x="1524001" y="4589466"/>
            <a:ext cx="9144000" cy="1506537"/>
          </a:xfrm>
        </p:spPr>
        <p:txBody>
          <a:bodyPr>
            <a:normAutofit/>
          </a:bodyPr>
          <a:lstStyle>
            <a:lvl1pPr marL="0" indent="0">
              <a:spcBef>
                <a:spcPts val="0"/>
              </a:spcBef>
              <a:buNone/>
              <a:defRPr sz="2000">
                <a:solidFill>
                  <a:schemeClr val="accent1"/>
                </a:solidFill>
                <a:latin typeface="+mj-lt"/>
              </a:defRPr>
            </a:lvl1pPr>
            <a:lvl2pPr marL="457185" indent="0">
              <a:buNone/>
              <a:defRPr sz="2000"/>
            </a:lvl2pPr>
            <a:lvl3pPr marL="914369" indent="0">
              <a:buNone/>
              <a:defRPr sz="1800"/>
            </a:lvl3pPr>
            <a:lvl4pPr marL="1371554" indent="0">
              <a:buNone/>
              <a:defRPr sz="1600"/>
            </a:lvl4pPr>
            <a:lvl5pPr marL="1828738" indent="0">
              <a:buNone/>
              <a:defRPr sz="1600"/>
            </a:lvl5pPr>
            <a:lvl6pPr marL="2285923" indent="0">
              <a:buNone/>
              <a:defRPr sz="1600"/>
            </a:lvl6pPr>
            <a:lvl7pPr marL="2743107" indent="0">
              <a:buNone/>
              <a:defRPr sz="1600"/>
            </a:lvl7pPr>
            <a:lvl8pPr marL="3200292" indent="0">
              <a:buNone/>
              <a:defRPr sz="1600"/>
            </a:lvl8pPr>
            <a:lvl9pPr marL="3657477" indent="0">
              <a:buNone/>
              <a:defRPr sz="1600"/>
            </a:lvl9pPr>
          </a:lstStyle>
          <a:p>
            <a:pPr lvl="0"/>
            <a:r>
              <a:rPr lang="en-US"/>
              <a:t>Click to edit Master text styles</a:t>
            </a:r>
          </a:p>
        </p:txBody>
      </p:sp>
    </p:spTree>
    <p:extLst>
      <p:ext uri="{BB962C8B-B14F-4D97-AF65-F5344CB8AC3E}">
        <p14:creationId xmlns:p14="http://schemas.microsoft.com/office/powerpoint/2010/main" val="3506778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4000" y="1825628"/>
            <a:ext cx="4343400" cy="4270375"/>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24600" y="1825628"/>
            <a:ext cx="4343400" cy="4270375"/>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endParaRPr lang="en-US"/>
          </a:p>
        </p:txBody>
      </p:sp>
      <p:sp>
        <p:nvSpPr>
          <p:cNvPr id="5" name="Date Placeholder 4"/>
          <p:cNvSpPr>
            <a:spLocks noGrp="1"/>
          </p:cNvSpPr>
          <p:nvPr>
            <p:ph type="dt" sz="half" idx="10"/>
          </p:nvPr>
        </p:nvSpPr>
        <p:spPr/>
        <p:txBody>
          <a:bodyPr/>
          <a:lstStyle/>
          <a:p>
            <a:fld id="{37CC0096-1860-4642-9CD2-0079EA5E7CD1}" type="datetimeFigureOut">
              <a:rPr lang="en-US" smtClean="0"/>
              <a:t>2/17/2023</a:t>
            </a:fld>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527048" y="1828800"/>
            <a:ext cx="4343400" cy="685800"/>
          </a:xfrm>
        </p:spPr>
        <p:txBody>
          <a:bodyPr anchor="ctr">
            <a:normAutofit/>
          </a:bodyPr>
          <a:lstStyle>
            <a:lvl1pPr marL="0" indent="0">
              <a:spcBef>
                <a:spcPts val="0"/>
              </a:spcBef>
              <a:buNone/>
              <a:defRPr sz="2200" b="0">
                <a:solidFill>
                  <a:schemeClr val="tx1"/>
                </a:solidFill>
              </a:defRPr>
            </a:lvl1pPr>
            <a:lvl2pPr marL="457185" indent="0">
              <a:buNone/>
              <a:defRPr sz="2000" b="1"/>
            </a:lvl2pPr>
            <a:lvl3pPr marL="914369" indent="0">
              <a:buNone/>
              <a:defRPr sz="1800" b="1"/>
            </a:lvl3pPr>
            <a:lvl4pPr marL="1371554"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7" indent="0">
              <a:buNone/>
              <a:defRPr sz="1600" b="1"/>
            </a:lvl9pPr>
          </a:lstStyle>
          <a:p>
            <a:pPr lvl="0"/>
            <a:r>
              <a:rPr lang="en-US"/>
              <a:t>Click to edit Master text styles</a:t>
            </a:r>
          </a:p>
        </p:txBody>
      </p:sp>
      <p:sp>
        <p:nvSpPr>
          <p:cNvPr id="4" name="Content Placeholder 3"/>
          <p:cNvSpPr>
            <a:spLocks noGrp="1"/>
          </p:cNvSpPr>
          <p:nvPr>
            <p:ph sz="half" idx="2"/>
          </p:nvPr>
        </p:nvSpPr>
        <p:spPr>
          <a:xfrm>
            <a:off x="1527048" y="2514603"/>
            <a:ext cx="4343400" cy="3581401"/>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27648" y="1828800"/>
            <a:ext cx="4343400" cy="685800"/>
          </a:xfrm>
        </p:spPr>
        <p:txBody>
          <a:bodyPr anchor="ctr">
            <a:normAutofit/>
          </a:bodyPr>
          <a:lstStyle>
            <a:lvl1pPr marL="0" indent="0">
              <a:spcBef>
                <a:spcPts val="0"/>
              </a:spcBef>
              <a:buNone/>
              <a:defRPr sz="2200" b="0">
                <a:solidFill>
                  <a:schemeClr val="tx1"/>
                </a:solidFill>
              </a:defRPr>
            </a:lvl1pPr>
            <a:lvl2pPr marL="457185" indent="0">
              <a:buNone/>
              <a:defRPr sz="2000" b="1"/>
            </a:lvl2pPr>
            <a:lvl3pPr marL="914369" indent="0">
              <a:buNone/>
              <a:defRPr sz="1800" b="1"/>
            </a:lvl3pPr>
            <a:lvl4pPr marL="1371554"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7"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27648" y="2514603"/>
            <a:ext cx="4343400" cy="3581401"/>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37CC0096-1860-4642-9CD2-0079EA5E7CD1}" type="datetimeFigureOut">
              <a:rPr lang="en-US" smtClean="0"/>
              <a:t>2/17/2023</a:t>
            </a:fld>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a:p>
        </p:txBody>
      </p:sp>
      <p:sp>
        <p:nvSpPr>
          <p:cNvPr id="3" name="Date Placeholder 2"/>
          <p:cNvSpPr>
            <a:spLocks noGrp="1"/>
          </p:cNvSpPr>
          <p:nvPr>
            <p:ph type="dt" sz="half" idx="10"/>
          </p:nvPr>
        </p:nvSpPr>
        <p:spPr/>
        <p:txBody>
          <a:bodyPr/>
          <a:lstStyle/>
          <a:p>
            <a:fld id="{37CC0096-1860-4642-9CD2-0079EA5E7CD1}" type="datetimeFigureOut">
              <a:rPr lang="en-US" smtClean="0"/>
              <a:t>2/17/2023</a:t>
            </a:fld>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2" name="Date Placeholder 1"/>
          <p:cNvSpPr>
            <a:spLocks noGrp="1"/>
          </p:cNvSpPr>
          <p:nvPr>
            <p:ph type="dt" sz="half" idx="10"/>
          </p:nvPr>
        </p:nvSpPr>
        <p:spPr/>
        <p:txBody>
          <a:bodyPr/>
          <a:lstStyle/>
          <a:p>
            <a:fld id="{37CC0096-1860-4642-9CD2-0079EA5E7CD1}" type="datetimeFigureOut">
              <a:rPr lang="en-US" smtClean="0"/>
              <a:t>2/17/2023</a:t>
            </a:fld>
            <a:endParaRPr lang="en-US"/>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146817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02589" y="1600200"/>
            <a:ext cx="3122614" cy="1828800"/>
          </a:xfrm>
        </p:spPr>
        <p:txBody>
          <a:bodyPr anchor="b">
            <a:normAutofit/>
          </a:bodyPr>
          <a:lstStyle>
            <a:lvl1pPr>
              <a:defRPr sz="3400"/>
            </a:lvl1pPr>
          </a:lstStyle>
          <a:p>
            <a:r>
              <a:rPr lang="en-US"/>
              <a:t>Click to edit Master title style</a:t>
            </a:r>
            <a:endParaRPr lang="en-US" dirty="0"/>
          </a:p>
        </p:txBody>
      </p:sp>
      <p:sp>
        <p:nvSpPr>
          <p:cNvPr id="3" name="Content Placeholder 2"/>
          <p:cNvSpPr>
            <a:spLocks noGrp="1"/>
          </p:cNvSpPr>
          <p:nvPr>
            <p:ph idx="1"/>
          </p:nvPr>
        </p:nvSpPr>
        <p:spPr>
          <a:xfrm>
            <a:off x="760412" y="762000"/>
            <a:ext cx="6400801" cy="5334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001043" y="3429000"/>
            <a:ext cx="3124161" cy="1828800"/>
          </a:xfrm>
        </p:spPr>
        <p:txBody>
          <a:bodyPr/>
          <a:lstStyle>
            <a:lvl1pPr marL="0" indent="0">
              <a:spcBef>
                <a:spcPts val="0"/>
              </a:spcBef>
              <a:buNone/>
              <a:defRPr sz="1600"/>
            </a:lvl1pPr>
            <a:lvl2pPr marL="457185" indent="0">
              <a:buNone/>
              <a:defRPr sz="1400"/>
            </a:lvl2pPr>
            <a:lvl3pPr marL="914369" indent="0">
              <a:buNone/>
              <a:defRPr sz="1200"/>
            </a:lvl3pPr>
            <a:lvl4pPr marL="1371554" indent="0">
              <a:buNone/>
              <a:defRPr sz="1000"/>
            </a:lvl4pPr>
            <a:lvl5pPr marL="1828738" indent="0">
              <a:buNone/>
              <a:defRPr sz="1000"/>
            </a:lvl5pPr>
            <a:lvl6pPr marL="2285923" indent="0">
              <a:buNone/>
              <a:defRPr sz="1000"/>
            </a:lvl6pPr>
            <a:lvl7pPr marL="2743107" indent="0">
              <a:buNone/>
              <a:defRPr sz="1000"/>
            </a:lvl7pPr>
            <a:lvl8pPr marL="3200292" indent="0">
              <a:buNone/>
              <a:defRPr sz="1000"/>
            </a:lvl8pPr>
            <a:lvl9pPr marL="3657477"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5" name="Date Placeholder 4"/>
          <p:cNvSpPr>
            <a:spLocks noGrp="1"/>
          </p:cNvSpPr>
          <p:nvPr>
            <p:ph type="dt" sz="half" idx="10"/>
          </p:nvPr>
        </p:nvSpPr>
        <p:spPr/>
        <p:txBody>
          <a:bodyPr/>
          <a:lstStyle/>
          <a:p>
            <a:fld id="{37CC0096-1860-4642-9CD2-0079EA5E7CD1}" type="datetimeFigureOut">
              <a:rPr lang="en-US" smtClean="0"/>
              <a:t>2/17/2023</a:t>
            </a:fld>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67374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997953" y="1600200"/>
            <a:ext cx="3127248" cy="1828800"/>
          </a:xfrm>
        </p:spPr>
        <p:txBody>
          <a:bodyPr anchor="b">
            <a:normAutofit/>
          </a:bodyPr>
          <a:lstStyle>
            <a:lvl1pPr>
              <a:defRPr sz="3400"/>
            </a:lvl1pPr>
          </a:lstStyle>
          <a:p>
            <a:r>
              <a:rPr lang="en-US"/>
              <a:t>Click to edit Master title style</a:t>
            </a:r>
          </a:p>
        </p:txBody>
      </p:sp>
      <p:sp>
        <p:nvSpPr>
          <p:cNvPr id="3" name="Picture Placeholder 2"/>
          <p:cNvSpPr>
            <a:spLocks noGrp="1"/>
          </p:cNvSpPr>
          <p:nvPr>
            <p:ph type="pic" idx="1"/>
          </p:nvPr>
        </p:nvSpPr>
        <p:spPr>
          <a:xfrm>
            <a:off x="781251" y="777240"/>
            <a:ext cx="6400801" cy="5303520"/>
          </a:xfrm>
        </p:spPr>
        <p:txBody>
          <a:bodyPr tIns="457200">
            <a:normAutofit/>
          </a:bodyPr>
          <a:lstStyle>
            <a:lvl1pPr marL="0" indent="0" algn="ctr">
              <a:buNone/>
              <a:defRPr sz="2000"/>
            </a:lvl1pPr>
            <a:lvl2pPr marL="457185" indent="0">
              <a:buNone/>
              <a:defRPr sz="2800"/>
            </a:lvl2pPr>
            <a:lvl3pPr marL="914369" indent="0">
              <a:buNone/>
              <a:defRPr sz="2400"/>
            </a:lvl3pPr>
            <a:lvl4pPr marL="1371554" indent="0">
              <a:buNone/>
              <a:defRPr sz="2000"/>
            </a:lvl4pPr>
            <a:lvl5pPr marL="1828738" indent="0">
              <a:buNone/>
              <a:defRPr sz="2000"/>
            </a:lvl5pPr>
            <a:lvl6pPr marL="2285923" indent="0">
              <a:buNone/>
              <a:defRPr sz="2000"/>
            </a:lvl6pPr>
            <a:lvl7pPr marL="2743107" indent="0">
              <a:buNone/>
              <a:defRPr sz="2000"/>
            </a:lvl7pPr>
            <a:lvl8pPr marL="3200292" indent="0">
              <a:buNone/>
              <a:defRPr sz="2000"/>
            </a:lvl8pPr>
            <a:lvl9pPr marL="3657477" indent="0">
              <a:buNone/>
              <a:defRPr sz="2000"/>
            </a:lvl9pPr>
          </a:lstStyle>
          <a:p>
            <a:r>
              <a:rPr lang="en-US"/>
              <a:t>Click icon to add picture</a:t>
            </a:r>
          </a:p>
        </p:txBody>
      </p:sp>
      <p:sp>
        <p:nvSpPr>
          <p:cNvPr id="4" name="Text Placeholder 3"/>
          <p:cNvSpPr>
            <a:spLocks noGrp="1"/>
          </p:cNvSpPr>
          <p:nvPr>
            <p:ph type="body" sz="half" idx="2"/>
          </p:nvPr>
        </p:nvSpPr>
        <p:spPr>
          <a:xfrm>
            <a:off x="7997953" y="3429000"/>
            <a:ext cx="3127248" cy="1828800"/>
          </a:xfrm>
        </p:spPr>
        <p:txBody>
          <a:bodyPr/>
          <a:lstStyle>
            <a:lvl1pPr marL="0" indent="0">
              <a:spcBef>
                <a:spcPts val="0"/>
              </a:spcBef>
              <a:buNone/>
              <a:defRPr sz="1600"/>
            </a:lvl1pPr>
            <a:lvl2pPr marL="457185" indent="0">
              <a:buNone/>
              <a:defRPr sz="1400"/>
            </a:lvl2pPr>
            <a:lvl3pPr marL="914369" indent="0">
              <a:buNone/>
              <a:defRPr sz="1200"/>
            </a:lvl3pPr>
            <a:lvl4pPr marL="1371554" indent="0">
              <a:buNone/>
              <a:defRPr sz="1000"/>
            </a:lvl4pPr>
            <a:lvl5pPr marL="1828738" indent="0">
              <a:buNone/>
              <a:defRPr sz="1000"/>
            </a:lvl5pPr>
            <a:lvl6pPr marL="2285923" indent="0">
              <a:buNone/>
              <a:defRPr sz="1000"/>
            </a:lvl6pPr>
            <a:lvl7pPr marL="2743107" indent="0">
              <a:buNone/>
              <a:defRPr sz="1000"/>
            </a:lvl7pPr>
            <a:lvl8pPr marL="3200292" indent="0">
              <a:buNone/>
              <a:defRPr sz="1000"/>
            </a:lvl8pPr>
            <a:lvl9pPr marL="3657477" indent="0">
              <a:buNone/>
              <a:defRPr sz="1000"/>
            </a:lvl9pPr>
          </a:lstStyle>
          <a:p>
            <a:pPr lvl="0"/>
            <a:r>
              <a:rPr lang="en-US"/>
              <a:t>Click to edit Master text styles</a:t>
            </a:r>
          </a:p>
        </p:txBody>
      </p:sp>
      <p:sp>
        <p:nvSpPr>
          <p:cNvPr id="8" name="Rectangle 7" descr="An empty placeholder to add an image. Click on the placeholder and select the image that you wish to add."/>
          <p:cNvSpPr/>
          <p:nvPr userDrawn="1"/>
        </p:nvSpPr>
        <p:spPr bwMode="blackWhite">
          <a:xfrm>
            <a:off x="644092" y="640080"/>
            <a:ext cx="6675120" cy="5577840"/>
          </a:xfrm>
          <a:prstGeom prst="rect">
            <a:avLst/>
          </a:prstGeom>
          <a:solidFill>
            <a:srgbClr val="000000"/>
          </a:solidFill>
          <a:ln w="1016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6" name="Footer Placeholder 5"/>
          <p:cNvSpPr>
            <a:spLocks noGrp="1"/>
          </p:cNvSpPr>
          <p:nvPr>
            <p:ph type="ftr" sz="quarter" idx="11"/>
          </p:nvPr>
        </p:nvSpPr>
        <p:spPr/>
        <p:txBody>
          <a:bodyPr/>
          <a:lstStyle/>
          <a:p>
            <a:endParaRPr lang="en-US"/>
          </a:p>
        </p:txBody>
      </p:sp>
      <p:sp>
        <p:nvSpPr>
          <p:cNvPr id="5" name="Date Placeholder 4"/>
          <p:cNvSpPr>
            <a:spLocks noGrp="1"/>
          </p:cNvSpPr>
          <p:nvPr>
            <p:ph type="dt" sz="half" idx="10"/>
          </p:nvPr>
        </p:nvSpPr>
        <p:spPr/>
        <p:txBody>
          <a:bodyPr/>
          <a:lstStyle/>
          <a:p>
            <a:fld id="{37CC0096-1860-4642-9CD2-0079EA5E7CD1}" type="datetimeFigureOut">
              <a:rPr lang="en-US" smtClean="0"/>
              <a:t>2/17/2023</a:t>
            </a:fld>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977249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1" y="457200"/>
            <a:ext cx="9144000" cy="11430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4001" y="1828800"/>
            <a:ext cx="9144000" cy="4267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1524005" y="6362700"/>
            <a:ext cx="6881553" cy="257176"/>
          </a:xfrm>
          <a:prstGeom prst="rect">
            <a:avLst/>
          </a:prstGeom>
        </p:spPr>
        <p:txBody>
          <a:bodyPr vert="horz" lIns="91440" tIns="45720" rIns="91440" bIns="45720" rtlCol="0" anchor="ctr"/>
          <a:lstStyle>
            <a:lvl1pPr algn="l">
              <a:defRPr sz="1100">
                <a:solidFill>
                  <a:schemeClr val="tx1">
                    <a:lumMod val="85000"/>
                  </a:schemeClr>
                </a:solidFill>
              </a:defRPr>
            </a:lvl1pPr>
          </a:lstStyle>
          <a:p>
            <a:endParaRPr lang="en-US" dirty="0"/>
          </a:p>
        </p:txBody>
      </p:sp>
      <p:sp>
        <p:nvSpPr>
          <p:cNvPr id="4" name="Date Placeholder 3"/>
          <p:cNvSpPr>
            <a:spLocks noGrp="1"/>
          </p:cNvSpPr>
          <p:nvPr>
            <p:ph type="dt" sz="half" idx="2"/>
          </p:nvPr>
        </p:nvSpPr>
        <p:spPr>
          <a:xfrm>
            <a:off x="8610601" y="6362700"/>
            <a:ext cx="990600" cy="257176"/>
          </a:xfrm>
          <a:prstGeom prst="rect">
            <a:avLst/>
          </a:prstGeom>
        </p:spPr>
        <p:txBody>
          <a:bodyPr vert="horz" lIns="91440" tIns="45720" rIns="91440" bIns="45720" rtlCol="0" anchor="ctr"/>
          <a:lstStyle>
            <a:lvl1pPr algn="r">
              <a:defRPr sz="1100">
                <a:solidFill>
                  <a:schemeClr val="tx1">
                    <a:lumMod val="85000"/>
                  </a:schemeClr>
                </a:solidFill>
              </a:defRPr>
            </a:lvl1pPr>
          </a:lstStyle>
          <a:p>
            <a:fld id="{37CC0096-1860-4642-9CD2-0079EA5E7CD1}" type="datetimeFigureOut">
              <a:rPr lang="en-US" smtClean="0"/>
              <a:pPr/>
              <a:t>2/17/2023</a:t>
            </a:fld>
            <a:endParaRPr lang="en-US"/>
          </a:p>
        </p:txBody>
      </p:sp>
      <p:sp>
        <p:nvSpPr>
          <p:cNvPr id="6" name="Slide Number Placeholder 5"/>
          <p:cNvSpPr>
            <a:spLocks noGrp="1"/>
          </p:cNvSpPr>
          <p:nvPr>
            <p:ph type="sldNum" sz="quarter" idx="4"/>
          </p:nvPr>
        </p:nvSpPr>
        <p:spPr>
          <a:xfrm>
            <a:off x="9829799" y="6362700"/>
            <a:ext cx="838200" cy="257176"/>
          </a:xfrm>
          <a:prstGeom prst="rect">
            <a:avLst/>
          </a:prstGeom>
        </p:spPr>
        <p:txBody>
          <a:bodyPr vert="horz" lIns="91440" tIns="45720" rIns="91440" bIns="45720" rtlCol="0" anchor="ctr"/>
          <a:lstStyle>
            <a:lvl1pPr algn="r">
              <a:defRPr sz="1100">
                <a:solidFill>
                  <a:schemeClr val="tx1">
                    <a:lumMod val="85000"/>
                  </a:schemeClr>
                </a:solidFill>
              </a:defRPr>
            </a:lvl1pPr>
          </a:lstStyle>
          <a:p>
            <a:fld id="{E31375A4-56A4-47D6-9801-1991572033F7}" type="slidenum">
              <a:rPr lang="en-US" smtClean="0"/>
              <a:pPr/>
              <a:t>‹#›</a:t>
            </a:fld>
            <a:endParaRPr lang="en-US"/>
          </a:p>
        </p:txBody>
      </p:sp>
    </p:spTree>
    <p:extLst>
      <p:ext uri="{BB962C8B-B14F-4D97-AF65-F5344CB8AC3E}">
        <p14:creationId xmlns:p14="http://schemas.microsoft.com/office/powerpoint/2010/main" val="1943259863"/>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69" rtl="0" eaLnBrk="1" latinLnBrk="0" hangingPunct="1">
        <a:lnSpc>
          <a:spcPct val="90000"/>
        </a:lnSpc>
        <a:spcBef>
          <a:spcPct val="0"/>
        </a:spcBef>
        <a:buNone/>
        <a:defRPr sz="3400" kern="1200">
          <a:solidFill>
            <a:schemeClr val="accent1"/>
          </a:solidFill>
          <a:latin typeface="+mj-lt"/>
          <a:ea typeface="+mj-ea"/>
          <a:cs typeface="+mj-cs"/>
        </a:defRPr>
      </a:lvl1pPr>
    </p:titleStyle>
    <p:bodyStyle>
      <a:lvl1pPr marL="228592" indent="-228592" algn="l" defTabSz="914369" rtl="0" eaLnBrk="1" latinLnBrk="0" hangingPunct="1">
        <a:lnSpc>
          <a:spcPct val="90000"/>
        </a:lnSpc>
        <a:spcBef>
          <a:spcPts val="1800"/>
        </a:spcBef>
        <a:buClr>
          <a:schemeClr val="accent1"/>
        </a:buClr>
        <a:buFont typeface="Arial" pitchFamily="34" charset="0"/>
        <a:buChar char="•"/>
        <a:defRPr sz="2000" kern="1200">
          <a:solidFill>
            <a:schemeClr val="tx1">
              <a:lumMod val="85000"/>
            </a:schemeClr>
          </a:solidFill>
          <a:latin typeface="+mn-lt"/>
          <a:ea typeface="+mn-ea"/>
          <a:cs typeface="+mn-cs"/>
        </a:defRPr>
      </a:lvl1pPr>
      <a:lvl2pPr marL="594340" indent="-228592" algn="l" defTabSz="914369" rtl="0" eaLnBrk="1" latinLnBrk="0" hangingPunct="1">
        <a:lnSpc>
          <a:spcPct val="90000"/>
        </a:lnSpc>
        <a:spcBef>
          <a:spcPts val="1000"/>
        </a:spcBef>
        <a:buClr>
          <a:schemeClr val="accent1"/>
        </a:buClr>
        <a:buFont typeface="Arial" pitchFamily="34" charset="0"/>
        <a:buChar char="•"/>
        <a:defRPr sz="1800" kern="1200">
          <a:solidFill>
            <a:schemeClr val="tx1">
              <a:lumMod val="85000"/>
            </a:schemeClr>
          </a:solidFill>
          <a:latin typeface="+mn-lt"/>
          <a:ea typeface="+mn-ea"/>
          <a:cs typeface="+mn-cs"/>
        </a:defRPr>
      </a:lvl2pPr>
      <a:lvl3pPr marL="914369" indent="-228592" algn="l" defTabSz="914369" rtl="0" eaLnBrk="1" latinLnBrk="0" hangingPunct="1">
        <a:lnSpc>
          <a:spcPct val="90000"/>
        </a:lnSpc>
        <a:spcBef>
          <a:spcPts val="800"/>
        </a:spcBef>
        <a:buClr>
          <a:schemeClr val="accent1"/>
        </a:buClr>
        <a:buFont typeface="Arial" pitchFamily="34" charset="0"/>
        <a:buChar char="•"/>
        <a:defRPr sz="1600" kern="1200">
          <a:solidFill>
            <a:schemeClr val="tx1">
              <a:lumMod val="85000"/>
            </a:schemeClr>
          </a:solidFill>
          <a:latin typeface="+mn-lt"/>
          <a:ea typeface="+mn-ea"/>
          <a:cs typeface="+mn-cs"/>
        </a:defRPr>
      </a:lvl3pPr>
      <a:lvl4pPr marL="1234398" indent="-228592" algn="l" defTabSz="914369" rtl="0" eaLnBrk="1" latinLnBrk="0" hangingPunct="1">
        <a:lnSpc>
          <a:spcPct val="90000"/>
        </a:lnSpc>
        <a:spcBef>
          <a:spcPts val="800"/>
        </a:spcBef>
        <a:buClr>
          <a:schemeClr val="accent1"/>
        </a:buClr>
        <a:buFont typeface="Arial" pitchFamily="34" charset="0"/>
        <a:buChar char="•"/>
        <a:defRPr sz="1400" kern="1200">
          <a:solidFill>
            <a:schemeClr val="tx1">
              <a:lumMod val="85000"/>
            </a:schemeClr>
          </a:solidFill>
          <a:latin typeface="+mn-lt"/>
          <a:ea typeface="+mn-ea"/>
          <a:cs typeface="+mn-cs"/>
        </a:defRPr>
      </a:lvl4pPr>
      <a:lvl5pPr marL="1508709" indent="-228592" algn="l" defTabSz="914369" rtl="0" eaLnBrk="1" latinLnBrk="0" hangingPunct="1">
        <a:lnSpc>
          <a:spcPct val="90000"/>
        </a:lnSpc>
        <a:spcBef>
          <a:spcPts val="800"/>
        </a:spcBef>
        <a:buClr>
          <a:schemeClr val="accent1"/>
        </a:buClr>
        <a:buFont typeface="Arial" pitchFamily="34" charset="0"/>
        <a:buChar char="•"/>
        <a:defRPr sz="1400" kern="1200">
          <a:solidFill>
            <a:schemeClr val="tx1">
              <a:lumMod val="85000"/>
            </a:schemeClr>
          </a:solidFill>
          <a:latin typeface="+mn-lt"/>
          <a:ea typeface="+mn-ea"/>
          <a:cs typeface="+mn-cs"/>
        </a:defRPr>
      </a:lvl5pPr>
      <a:lvl6pPr marL="1783019" indent="-228592" algn="l" defTabSz="914369"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057331" indent="-228592" algn="l" defTabSz="914369"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31641" indent="-228592" algn="l" defTabSz="914369"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05952" indent="-228592" algn="l" defTabSz="914369"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p:bodyStyle>
    <p:otherStyle>
      <a:defPPr>
        <a:defRPr/>
      </a:defPPr>
      <a:lvl1pPr marL="0" algn="l" defTabSz="914369" rtl="0" eaLnBrk="1" latinLnBrk="0" hangingPunct="1">
        <a:defRPr sz="1800" kern="1200">
          <a:solidFill>
            <a:schemeClr val="tx1"/>
          </a:solidFill>
          <a:latin typeface="+mn-lt"/>
          <a:ea typeface="+mn-ea"/>
          <a:cs typeface="+mn-cs"/>
        </a:defRPr>
      </a:lvl1pPr>
      <a:lvl2pPr marL="457185" algn="l" defTabSz="914369" rtl="0" eaLnBrk="1" latinLnBrk="0" hangingPunct="1">
        <a:defRPr sz="1800" kern="1200">
          <a:solidFill>
            <a:schemeClr val="tx1"/>
          </a:solidFill>
          <a:latin typeface="+mn-lt"/>
          <a:ea typeface="+mn-ea"/>
          <a:cs typeface="+mn-cs"/>
        </a:defRPr>
      </a:lvl2pPr>
      <a:lvl3pPr marL="914369" algn="l" defTabSz="914369" rtl="0" eaLnBrk="1" latinLnBrk="0" hangingPunct="1">
        <a:defRPr sz="1800" kern="1200">
          <a:solidFill>
            <a:schemeClr val="tx1"/>
          </a:solidFill>
          <a:latin typeface="+mn-lt"/>
          <a:ea typeface="+mn-ea"/>
          <a:cs typeface="+mn-cs"/>
        </a:defRPr>
      </a:lvl3pPr>
      <a:lvl4pPr marL="1371554" algn="l" defTabSz="914369" rtl="0" eaLnBrk="1" latinLnBrk="0" hangingPunct="1">
        <a:defRPr sz="1800" kern="1200">
          <a:solidFill>
            <a:schemeClr val="tx1"/>
          </a:solidFill>
          <a:latin typeface="+mn-lt"/>
          <a:ea typeface="+mn-ea"/>
          <a:cs typeface="+mn-cs"/>
        </a:defRPr>
      </a:lvl4pPr>
      <a:lvl5pPr marL="1828738" algn="l" defTabSz="914369" rtl="0" eaLnBrk="1" latinLnBrk="0" hangingPunct="1">
        <a:defRPr sz="1800" kern="1200">
          <a:solidFill>
            <a:schemeClr val="tx1"/>
          </a:solidFill>
          <a:latin typeface="+mn-lt"/>
          <a:ea typeface="+mn-ea"/>
          <a:cs typeface="+mn-cs"/>
        </a:defRPr>
      </a:lvl5pPr>
      <a:lvl6pPr marL="2285923" algn="l" defTabSz="914369" rtl="0" eaLnBrk="1" latinLnBrk="0" hangingPunct="1">
        <a:defRPr sz="1800" kern="1200">
          <a:solidFill>
            <a:schemeClr val="tx1"/>
          </a:solidFill>
          <a:latin typeface="+mn-lt"/>
          <a:ea typeface="+mn-ea"/>
          <a:cs typeface="+mn-cs"/>
        </a:defRPr>
      </a:lvl6pPr>
      <a:lvl7pPr marL="2743107" algn="l" defTabSz="914369" rtl="0" eaLnBrk="1" latinLnBrk="0" hangingPunct="1">
        <a:defRPr sz="1800" kern="1200">
          <a:solidFill>
            <a:schemeClr val="tx1"/>
          </a:solidFill>
          <a:latin typeface="+mn-lt"/>
          <a:ea typeface="+mn-ea"/>
          <a:cs typeface="+mn-cs"/>
        </a:defRPr>
      </a:lvl7pPr>
      <a:lvl8pPr marL="3200292" algn="l" defTabSz="914369" rtl="0" eaLnBrk="1" latinLnBrk="0" hangingPunct="1">
        <a:defRPr sz="1800" kern="1200">
          <a:solidFill>
            <a:schemeClr val="tx1"/>
          </a:solidFill>
          <a:latin typeface="+mn-lt"/>
          <a:ea typeface="+mn-ea"/>
          <a:cs typeface="+mn-cs"/>
        </a:defRPr>
      </a:lvl8pPr>
      <a:lvl9pPr marL="3657477" algn="l" defTabSz="91436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audio" Target="../media/audio1.wav"/><Relationship Id="rId7"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hyperlink" Target="mailto:michael.lowe@tn.gov?subject=TITAN%202.0%20Crash" TargetMode="External"/><Relationship Id="rId2" Type="http://schemas.openxmlformats.org/officeDocument/2006/relationships/hyperlink" Target="mailto:william.head@tn.gov?subject=TITAN%202.0%20Crash" TargetMode="Externa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hyperlink" Target="mailto:titan.safety@tn.gov?subject=TITAN%202.0%20Crash"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titan.safety.tn.gov/"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0.sv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hyperlink" Target="titan.safety.tn.gov" TargetMode="Externa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38400" y="3119748"/>
            <a:ext cx="6617897" cy="1711037"/>
          </a:xfrm>
        </p:spPr>
        <p:txBody>
          <a:bodyPr/>
          <a:lstStyle/>
          <a:p>
            <a:pPr algn="ctr"/>
            <a:r>
              <a:rPr lang="en-US" dirty="0"/>
              <a:t>TITAN 2.0 Reviewer</a:t>
            </a:r>
            <a:endParaRPr dirty="0"/>
          </a:p>
        </p:txBody>
      </p:sp>
      <p:sp>
        <p:nvSpPr>
          <p:cNvPr id="3" name="Subtitle 2"/>
          <p:cNvSpPr>
            <a:spLocks noGrp="1"/>
          </p:cNvSpPr>
          <p:nvPr>
            <p:ph type="subTitle" idx="1"/>
          </p:nvPr>
        </p:nvSpPr>
        <p:spPr>
          <a:xfrm>
            <a:off x="3042248" y="4683825"/>
            <a:ext cx="5410199" cy="685800"/>
          </a:xfrm>
        </p:spPr>
        <p:txBody>
          <a:bodyPr/>
          <a:lstStyle/>
          <a:p>
            <a:r>
              <a:rPr lang="en-US" dirty="0"/>
              <a:t>Lt William Head and Sgt Michael Lowe</a:t>
            </a:r>
          </a:p>
          <a:p>
            <a:pPr algn="ctr"/>
            <a:r>
              <a:rPr lang="en-US" dirty="0"/>
              <a:t>TITAN/IBM Team</a:t>
            </a:r>
            <a:endParaRPr dirty="0"/>
          </a:p>
        </p:txBody>
      </p:sp>
      <p:pic>
        <p:nvPicPr>
          <p:cNvPr id="5" name="Picture 4" descr="Logo&#10;&#10;Description automatically generated">
            <a:extLst>
              <a:ext uri="{FF2B5EF4-FFF2-40B4-BE49-F238E27FC236}">
                <a16:creationId xmlns:a16="http://schemas.microsoft.com/office/drawing/2014/main" id="{52826DD2-A66E-4C2F-87C4-71DD04BFDE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3622962"/>
            <a:ext cx="2024894" cy="1711037"/>
          </a:xfrm>
          <a:prstGeom prst="rect">
            <a:avLst/>
          </a:prstGeom>
        </p:spPr>
      </p:pic>
      <p:pic>
        <p:nvPicPr>
          <p:cNvPr id="9" name="Picture 8" descr="Text&#10;&#10;Description automatically generated">
            <a:extLst>
              <a:ext uri="{FF2B5EF4-FFF2-40B4-BE49-F238E27FC236}">
                <a16:creationId xmlns:a16="http://schemas.microsoft.com/office/drawing/2014/main" id="{5745F236-7A30-4886-9507-3CE304C038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54759" y="3698032"/>
            <a:ext cx="2656241" cy="1506972"/>
          </a:xfrm>
          <a:prstGeom prst="rect">
            <a:avLst/>
          </a:prstGeom>
        </p:spPr>
      </p:pic>
    </p:spTree>
    <p:extLst>
      <p:ext uri="{BB962C8B-B14F-4D97-AF65-F5344CB8AC3E}">
        <p14:creationId xmlns:p14="http://schemas.microsoft.com/office/powerpoint/2010/main" val="242453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34400" y="2057400"/>
            <a:ext cx="3581400" cy="990600"/>
          </a:xfrm>
        </p:spPr>
        <p:txBody>
          <a:bodyPr>
            <a:normAutofit/>
          </a:bodyPr>
          <a:lstStyle/>
          <a:p>
            <a:r>
              <a:rPr lang="en-US" sz="3100" dirty="0"/>
              <a:t>Approve Report</a:t>
            </a:r>
            <a:endParaRPr sz="3100" dirty="0"/>
          </a:p>
        </p:txBody>
      </p:sp>
      <p:sp>
        <p:nvSpPr>
          <p:cNvPr id="4" name="Text Placeholder 3"/>
          <p:cNvSpPr>
            <a:spLocks noGrp="1"/>
          </p:cNvSpPr>
          <p:nvPr>
            <p:ph type="body" sz="half" idx="2"/>
          </p:nvPr>
        </p:nvSpPr>
        <p:spPr>
          <a:xfrm>
            <a:off x="8534404" y="3048000"/>
            <a:ext cx="3124161" cy="2496901"/>
          </a:xfrm>
        </p:spPr>
        <p:txBody>
          <a:bodyPr>
            <a:normAutofit/>
          </a:bodyPr>
          <a:lstStyle/>
          <a:p>
            <a:r>
              <a:rPr lang="en-US" dirty="0"/>
              <a:t>If no validation errors are found through the complete report, the Approve and View Report buttons will become available.  </a:t>
            </a:r>
          </a:p>
          <a:p>
            <a:r>
              <a:rPr lang="en-US" dirty="0"/>
              <a:t>If they do not appear, you still have validation errors in the report.  Review the red tabs and correct any needed information.</a:t>
            </a:r>
          </a:p>
        </p:txBody>
      </p:sp>
      <p:pic>
        <p:nvPicPr>
          <p:cNvPr id="8" name="Content Placeholder 7">
            <a:extLst>
              <a:ext uri="{FF2B5EF4-FFF2-40B4-BE49-F238E27FC236}">
                <a16:creationId xmlns:a16="http://schemas.microsoft.com/office/drawing/2014/main" id="{DA463E1B-01D3-41B0-91DA-00A5215047E7}"/>
              </a:ext>
            </a:extLst>
          </p:cNvPr>
          <p:cNvPicPr>
            <a:picLocks noGrp="1" noChangeAspect="1"/>
          </p:cNvPicPr>
          <p:nvPr>
            <p:ph idx="1"/>
          </p:nvPr>
        </p:nvPicPr>
        <p:blipFill>
          <a:blip r:embed="rId4">
            <a:extLst>
              <a:ext uri="{28A0092B-C50C-407E-A947-70E740481C1C}">
                <a14:useLocalDpi xmlns:a14="http://schemas.microsoft.com/office/drawing/2010/main" val="0"/>
              </a:ext>
            </a:extLst>
          </a:blip>
          <a:srcRect/>
          <a:stretch/>
        </p:blipFill>
        <p:spPr>
          <a:xfrm>
            <a:off x="400013" y="1710843"/>
            <a:ext cx="7762472" cy="3436314"/>
          </a:xfrm>
        </p:spPr>
      </p:pic>
      <p:pic>
        <p:nvPicPr>
          <p:cNvPr id="6" name="Graphic 5" descr="Right pointing backhand index with solid fill">
            <a:extLst>
              <a:ext uri="{FF2B5EF4-FFF2-40B4-BE49-F238E27FC236}">
                <a16:creationId xmlns:a16="http://schemas.microsoft.com/office/drawing/2014/main" id="{16130CBE-51FA-40D1-9A02-5A81BF75DBD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0947446" flipH="1">
            <a:off x="2588946" y="3202254"/>
            <a:ext cx="914400" cy="914400"/>
          </a:xfrm>
          <a:prstGeom prst="rect">
            <a:avLst/>
          </a:prstGeom>
        </p:spPr>
      </p:pic>
      <p:sp>
        <p:nvSpPr>
          <p:cNvPr id="5" name="Circle: Hollow 4">
            <a:extLst>
              <a:ext uri="{FF2B5EF4-FFF2-40B4-BE49-F238E27FC236}">
                <a16:creationId xmlns:a16="http://schemas.microsoft.com/office/drawing/2014/main" id="{0F02E429-8AAA-476F-A380-8B8E16F8DE52}"/>
              </a:ext>
            </a:extLst>
          </p:cNvPr>
          <p:cNvSpPr/>
          <p:nvPr/>
        </p:nvSpPr>
        <p:spPr>
          <a:xfrm>
            <a:off x="228600" y="4002541"/>
            <a:ext cx="1901292" cy="990600"/>
          </a:xfrm>
          <a:prstGeom prst="don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 name="Picture 6" descr="Graphical user interface, application&#10;&#10;Description automatically generated">
            <a:extLst>
              <a:ext uri="{FF2B5EF4-FFF2-40B4-BE49-F238E27FC236}">
                <a16:creationId xmlns:a16="http://schemas.microsoft.com/office/drawing/2014/main" id="{9EBE803E-A311-DB00-7035-01E458438FD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81400" y="235475"/>
            <a:ext cx="3930128" cy="1439646"/>
          </a:xfrm>
          <a:prstGeom prst="rect">
            <a:avLst/>
          </a:prstGeom>
        </p:spPr>
      </p:pic>
      <p:pic>
        <p:nvPicPr>
          <p:cNvPr id="9" name="Graphic 8" descr="Right pointing backhand index with solid fill">
            <a:extLst>
              <a:ext uri="{FF2B5EF4-FFF2-40B4-BE49-F238E27FC236}">
                <a16:creationId xmlns:a16="http://schemas.microsoft.com/office/drawing/2014/main" id="{482A6EC2-81B2-6528-6FD5-C7D79B2307D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0947446" flipH="1">
            <a:off x="8456346" y="114113"/>
            <a:ext cx="914400" cy="914400"/>
          </a:xfrm>
          <a:prstGeom prst="rect">
            <a:avLst/>
          </a:prstGeom>
        </p:spPr>
      </p:pic>
      <p:sp>
        <p:nvSpPr>
          <p:cNvPr id="10" name="Circle: Hollow 9">
            <a:extLst>
              <a:ext uri="{FF2B5EF4-FFF2-40B4-BE49-F238E27FC236}">
                <a16:creationId xmlns:a16="http://schemas.microsoft.com/office/drawing/2014/main" id="{6D6FBA56-AFEF-EF77-0FF6-1BC0013CCC6D}"/>
              </a:ext>
            </a:extLst>
          </p:cNvPr>
          <p:cNvSpPr/>
          <p:nvPr/>
        </p:nvSpPr>
        <p:spPr>
          <a:xfrm>
            <a:off x="6096000" y="914400"/>
            <a:ext cx="1901292" cy="990600"/>
          </a:xfrm>
          <a:prstGeom prst="don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1696842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0" presetClass="path" presetSubtype="0" accel="50000" decel="50000" fill="hold" nodeType="withEffect">
                                  <p:stCondLst>
                                    <p:cond delay="0"/>
                                  </p:stCondLst>
                                  <p:childTnLst>
                                    <p:animMotion origin="layout" path="M -0.11862 0.12176 L 0.00625 0.00162 " pathEditMode="fixed" rAng="0" ptsTypes="AA">
                                      <p:cBhvr>
                                        <p:cTn id="12" dur="600" spd="-100000" fill="hold"/>
                                        <p:tgtEl>
                                          <p:spTgt spid="6"/>
                                        </p:tgtEl>
                                        <p:attrNameLst>
                                          <p:attrName>ppt_x</p:attrName>
                                          <p:attrName>ppt_y</p:attrName>
                                        </p:attrNameLst>
                                      </p:cBhvr>
                                      <p:rCtr x="6237" y="-6019"/>
                                    </p:animMotion>
                                  </p:childTnLst>
                                </p:cTn>
                              </p:par>
                              <p:par>
                                <p:cTn id="13" presetID="6" presetClass="entr" presetSubtype="32" fill="hold" grpId="0" nodeType="withEffect">
                                  <p:stCondLst>
                                    <p:cond delay="200"/>
                                  </p:stCondLst>
                                  <p:childTnLst>
                                    <p:set>
                                      <p:cBhvr>
                                        <p:cTn id="14" dur="1" fill="hold">
                                          <p:stCondLst>
                                            <p:cond delay="0"/>
                                          </p:stCondLst>
                                        </p:cTn>
                                        <p:tgtEl>
                                          <p:spTgt spid="5"/>
                                        </p:tgtEl>
                                        <p:attrNameLst>
                                          <p:attrName>style.visibility</p:attrName>
                                        </p:attrNameLst>
                                      </p:cBhvr>
                                      <p:to>
                                        <p:strVal val="visible"/>
                                      </p:to>
                                    </p:set>
                                    <p:animEffect transition="in" filter="circle(out)">
                                      <p:cBhvr>
                                        <p:cTn id="15" dur="500"/>
                                        <p:tgtEl>
                                          <p:spTgt spid="5"/>
                                        </p:tgtEl>
                                      </p:cBhvr>
                                    </p:animEffect>
                                  </p:childTnLst>
                                </p:cTn>
                              </p:par>
                              <p:par>
                                <p:cTn id="16" presetID="6" presetClass="exit" presetSubtype="32" fill="hold" grpId="1" nodeType="withEffect">
                                  <p:stCondLst>
                                    <p:cond delay="400"/>
                                  </p:stCondLst>
                                  <p:childTnLst>
                                    <p:animEffect transition="out" filter="circle(out)">
                                      <p:cBhvr>
                                        <p:cTn id="17" dur="500"/>
                                        <p:tgtEl>
                                          <p:spTgt spid="5"/>
                                        </p:tgtEl>
                                      </p:cBhvr>
                                    </p:animEffect>
                                    <p:set>
                                      <p:cBhvr>
                                        <p:cTn id="18"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16"/>
                                            </p:cond>
                                          </p:stCondLst>
                                          <p:endCondLst>
                                            <p:cond evt="onStopAudio" delay="0">
                                              <p:tgtEl>
                                                <p:sldTgt/>
                                              </p:tgtEl>
                                            </p:cond>
                                          </p:endCondLst>
                                        </p:cTn>
                                        <p:tgtEl>
                                          <p:sndTgt r:embed="rId3" name="click.wav"/>
                                        </p:tgtEl>
                                      </p:cMediaNode>
                                    </p:audio>
                                  </p:subTnLst>
                                </p:cTn>
                              </p:par>
                              <p:par>
                                <p:cTn id="19" presetID="47" presetClass="exit" presetSubtype="0" fill="hold" nodeType="withEffect">
                                  <p:stCondLst>
                                    <p:cond delay="400"/>
                                  </p:stCondLst>
                                  <p:childTnLst>
                                    <p:animEffect transition="out" filter="fade">
                                      <p:cBhvr>
                                        <p:cTn id="20" dur="1000"/>
                                        <p:tgtEl>
                                          <p:spTgt spid="6"/>
                                        </p:tgtEl>
                                      </p:cBhvr>
                                    </p:animEffect>
                                    <p:anim calcmode="lin" valueType="num">
                                      <p:cBhvr>
                                        <p:cTn id="21" dur="1000"/>
                                        <p:tgtEl>
                                          <p:spTgt spid="6"/>
                                        </p:tgtEl>
                                        <p:attrNameLst>
                                          <p:attrName>ppt_x</p:attrName>
                                        </p:attrNameLst>
                                      </p:cBhvr>
                                      <p:tavLst>
                                        <p:tav tm="0">
                                          <p:val>
                                            <p:strVal val="ppt_x"/>
                                          </p:val>
                                        </p:tav>
                                        <p:tav tm="100000">
                                          <p:val>
                                            <p:strVal val="ppt_x"/>
                                          </p:val>
                                        </p:tav>
                                      </p:tavLst>
                                    </p:anim>
                                    <p:anim calcmode="lin" valueType="num">
                                      <p:cBhvr>
                                        <p:cTn id="22" dur="1000"/>
                                        <p:tgtEl>
                                          <p:spTgt spid="6"/>
                                        </p:tgtEl>
                                        <p:attrNameLst>
                                          <p:attrName>ppt_y</p:attrName>
                                        </p:attrNameLst>
                                      </p:cBhvr>
                                      <p:tavLst>
                                        <p:tav tm="0">
                                          <p:val>
                                            <p:strVal val="ppt_y"/>
                                          </p:val>
                                        </p:tav>
                                        <p:tav tm="100000">
                                          <p:val>
                                            <p:strVal val="ppt_y-.1"/>
                                          </p:val>
                                        </p:tav>
                                      </p:tavLst>
                                    </p:anim>
                                    <p:set>
                                      <p:cBhvr>
                                        <p:cTn id="23" dur="1" fill="hold">
                                          <p:stCondLst>
                                            <p:cond delay="999"/>
                                          </p:stCondLst>
                                        </p:cTn>
                                        <p:tgtEl>
                                          <p:spTgt spid="6"/>
                                        </p:tgtEl>
                                        <p:attrNameLst>
                                          <p:attrName>style.visibility</p:attrName>
                                        </p:attrNameLst>
                                      </p:cBhvr>
                                      <p:to>
                                        <p:strVal val="hidden"/>
                                      </p:to>
                                    </p:set>
                                  </p:childTnLst>
                                </p:cTn>
                              </p:par>
                              <p:par>
                                <p:cTn id="24" presetID="16" presetClass="emph" presetSubtype="0" fill="hold" grpId="0" nodeType="withEffect">
                                  <p:stCondLst>
                                    <p:cond delay="1000"/>
                                  </p:stCondLst>
                                  <p:iterate type="lt">
                                    <p:tmPct val="481"/>
                                  </p:iterate>
                                  <p:childTnLst>
                                    <p:set>
                                      <p:cBhvr override="childStyle">
                                        <p:cTn id="25" dur="1000" fill="hold"/>
                                        <p:tgtEl>
                                          <p:spTgt spid="4">
                                            <p:txEl>
                                              <p:pRg st="1" end="1"/>
                                            </p:txEl>
                                          </p:spTgt>
                                        </p:tgtEl>
                                        <p:attrNameLst>
                                          <p:attrName>style.color</p:attrName>
                                        </p:attrNameLst>
                                      </p:cBhvr>
                                      <p:to>
                                        <p:clrVal>
                                          <a:schemeClr val="accent2"/>
                                        </p:clrVal>
                                      </p:to>
                                    </p:set>
                                    <p:set>
                                      <p:cBhvr>
                                        <p:cTn id="26" dur="1000" fill="hold"/>
                                        <p:tgtEl>
                                          <p:spTgt spid="4">
                                            <p:txEl>
                                              <p:pRg st="1" end="1"/>
                                            </p:txEl>
                                          </p:spTgt>
                                        </p:tgtEl>
                                        <p:attrNameLst>
                                          <p:attrName>fillcolor</p:attrName>
                                        </p:attrNameLst>
                                      </p:cBhvr>
                                      <p:to>
                                        <p:clrVal>
                                          <a:schemeClr val="accent2"/>
                                        </p:clrVal>
                                      </p:to>
                                    </p:set>
                                    <p:set>
                                      <p:cBhvr>
                                        <p:cTn id="27" dur="1000" fill="hold"/>
                                        <p:tgtEl>
                                          <p:spTgt spid="4">
                                            <p:txEl>
                                              <p:pRg st="1" end="1"/>
                                            </p:txEl>
                                          </p:spTgt>
                                        </p:tgtEl>
                                        <p:attrNameLst>
                                          <p:attrName>fill.type</p:attrName>
                                        </p:attrNameLst>
                                      </p:cBhvr>
                                      <p:to>
                                        <p:strVal val="solid"/>
                                      </p:to>
                                    </p:set>
                                  </p:childTnLst>
                                </p:cTn>
                              </p:par>
                            </p:childTnLst>
                          </p:cTn>
                        </p:par>
                        <p:par>
                          <p:cTn id="28" fill="hold">
                            <p:stCondLst>
                              <p:cond delay="2500"/>
                            </p:stCondLst>
                            <p:childTnLst>
                              <p:par>
                                <p:cTn id="29" presetID="47" presetClass="entr" presetSubtype="0"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par>
                                <p:cTn id="34" presetID="1" presetClass="entr" presetSubtype="0" fill="hold" nodeType="withEffect">
                                  <p:stCondLst>
                                    <p:cond delay="0"/>
                                  </p:stCondLst>
                                  <p:childTnLst>
                                    <p:set>
                                      <p:cBhvr>
                                        <p:cTn id="35" dur="1" fill="hold">
                                          <p:stCondLst>
                                            <p:cond delay="0"/>
                                          </p:stCondLst>
                                        </p:cTn>
                                        <p:tgtEl>
                                          <p:spTgt spid="9"/>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childTnLst>
                                </p:cTn>
                              </p:par>
                              <p:par>
                                <p:cTn id="40" presetID="0" presetClass="path" presetSubtype="0" accel="50000" decel="50000" fill="hold" nodeType="withEffect">
                                  <p:stCondLst>
                                    <p:cond delay="0"/>
                                  </p:stCondLst>
                                  <p:childTnLst>
                                    <p:animMotion origin="layout" path="M -0.12486 0.12013 L -4.79167E-6 4.07407E-6 " pathEditMode="fixed" rAng="0" ptsTypes="AA">
                                      <p:cBhvr>
                                        <p:cTn id="41" dur="600" spd="-100000" fill="hold"/>
                                        <p:tgtEl>
                                          <p:spTgt spid="9"/>
                                        </p:tgtEl>
                                        <p:attrNameLst>
                                          <p:attrName>ppt_x</p:attrName>
                                          <p:attrName>ppt_y</p:attrName>
                                        </p:attrNameLst>
                                      </p:cBhvr>
                                      <p:rCtr x="6237" y="-6019"/>
                                    </p:animMotion>
                                  </p:childTnLst>
                                </p:cTn>
                              </p:par>
                              <p:par>
                                <p:cTn id="42" presetID="6" presetClass="entr" presetSubtype="32" fill="hold" grpId="0" nodeType="withEffect">
                                  <p:stCondLst>
                                    <p:cond delay="200"/>
                                  </p:stCondLst>
                                  <p:childTnLst>
                                    <p:set>
                                      <p:cBhvr>
                                        <p:cTn id="43" dur="1" fill="hold">
                                          <p:stCondLst>
                                            <p:cond delay="0"/>
                                          </p:stCondLst>
                                        </p:cTn>
                                        <p:tgtEl>
                                          <p:spTgt spid="10"/>
                                        </p:tgtEl>
                                        <p:attrNameLst>
                                          <p:attrName>style.visibility</p:attrName>
                                        </p:attrNameLst>
                                      </p:cBhvr>
                                      <p:to>
                                        <p:strVal val="visible"/>
                                      </p:to>
                                    </p:set>
                                    <p:animEffect transition="in" filter="circle(out)">
                                      <p:cBhvr>
                                        <p:cTn id="44" dur="500"/>
                                        <p:tgtEl>
                                          <p:spTgt spid="10"/>
                                        </p:tgtEl>
                                      </p:cBhvr>
                                    </p:animEffect>
                                  </p:childTnLst>
                                </p:cTn>
                              </p:par>
                              <p:par>
                                <p:cTn id="45" presetID="6" presetClass="exit" presetSubtype="32" fill="hold" grpId="1" nodeType="withEffect">
                                  <p:stCondLst>
                                    <p:cond delay="400"/>
                                  </p:stCondLst>
                                  <p:childTnLst>
                                    <p:animEffect transition="out" filter="circle(out)">
                                      <p:cBhvr>
                                        <p:cTn id="46" dur="500"/>
                                        <p:tgtEl>
                                          <p:spTgt spid="10"/>
                                        </p:tgtEl>
                                      </p:cBhvr>
                                    </p:animEffect>
                                    <p:set>
                                      <p:cBhvr>
                                        <p:cTn id="47"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45"/>
                                            </p:cond>
                                          </p:stCondLst>
                                          <p:endCondLst>
                                            <p:cond evt="onStopAudio" delay="0">
                                              <p:tgtEl>
                                                <p:sldTgt/>
                                              </p:tgtEl>
                                            </p:cond>
                                          </p:endCondLst>
                                        </p:cTn>
                                        <p:tgtEl>
                                          <p:sndTgt r:embed="rId3" name="click.wav"/>
                                        </p:tgtEl>
                                      </p:cMediaNode>
                                    </p:audio>
                                  </p:subTnLst>
                                </p:cTn>
                              </p:par>
                              <p:par>
                                <p:cTn id="48" presetID="47" presetClass="exit" presetSubtype="0" fill="hold" nodeType="withEffect">
                                  <p:stCondLst>
                                    <p:cond delay="400"/>
                                  </p:stCondLst>
                                  <p:childTnLst>
                                    <p:animEffect transition="out" filter="fade">
                                      <p:cBhvr>
                                        <p:cTn id="49" dur="1000"/>
                                        <p:tgtEl>
                                          <p:spTgt spid="9"/>
                                        </p:tgtEl>
                                      </p:cBhvr>
                                    </p:animEffect>
                                    <p:anim calcmode="lin" valueType="num">
                                      <p:cBhvr>
                                        <p:cTn id="50" dur="1000"/>
                                        <p:tgtEl>
                                          <p:spTgt spid="9"/>
                                        </p:tgtEl>
                                        <p:attrNameLst>
                                          <p:attrName>ppt_x</p:attrName>
                                        </p:attrNameLst>
                                      </p:cBhvr>
                                      <p:tavLst>
                                        <p:tav tm="0">
                                          <p:val>
                                            <p:strVal val="ppt_x"/>
                                          </p:val>
                                        </p:tav>
                                        <p:tav tm="100000">
                                          <p:val>
                                            <p:strVal val="ppt_x"/>
                                          </p:val>
                                        </p:tav>
                                      </p:tavLst>
                                    </p:anim>
                                    <p:anim calcmode="lin" valueType="num">
                                      <p:cBhvr>
                                        <p:cTn id="51" dur="1000"/>
                                        <p:tgtEl>
                                          <p:spTgt spid="9"/>
                                        </p:tgtEl>
                                        <p:attrNameLst>
                                          <p:attrName>ppt_y</p:attrName>
                                        </p:attrNameLst>
                                      </p:cBhvr>
                                      <p:tavLst>
                                        <p:tav tm="0">
                                          <p:val>
                                            <p:strVal val="ppt_y"/>
                                          </p:val>
                                        </p:tav>
                                        <p:tav tm="100000">
                                          <p:val>
                                            <p:strVal val="ppt_y-.1"/>
                                          </p:val>
                                        </p:tav>
                                      </p:tavLst>
                                    </p:anim>
                                    <p:set>
                                      <p:cBhvr>
                                        <p:cTn id="52" dur="1" fill="hold">
                                          <p:stCondLst>
                                            <p:cond delay="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animBg="1"/>
      <p:bldP spid="5" grpId="1" animBg="1"/>
      <p:bldP spid="10" grpId="0" animBg="1"/>
      <p:bldP spid="10"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05102" y="373629"/>
            <a:ext cx="3581400" cy="685800"/>
          </a:xfrm>
        </p:spPr>
        <p:txBody>
          <a:bodyPr>
            <a:normAutofit/>
          </a:bodyPr>
          <a:lstStyle/>
          <a:p>
            <a:r>
              <a:rPr lang="en-US" sz="3100" dirty="0"/>
              <a:t>Reject a Report</a:t>
            </a:r>
            <a:endParaRPr sz="3100" dirty="0"/>
          </a:p>
        </p:txBody>
      </p:sp>
      <p:sp>
        <p:nvSpPr>
          <p:cNvPr id="4" name="Text Placeholder 3"/>
          <p:cNvSpPr>
            <a:spLocks noGrp="1"/>
          </p:cNvSpPr>
          <p:nvPr>
            <p:ph type="body" sz="half" idx="2"/>
          </p:nvPr>
        </p:nvSpPr>
        <p:spPr>
          <a:xfrm>
            <a:off x="8534404" y="1071682"/>
            <a:ext cx="3124161" cy="2585918"/>
          </a:xfrm>
        </p:spPr>
        <p:txBody>
          <a:bodyPr>
            <a:normAutofit/>
          </a:bodyPr>
          <a:lstStyle/>
          <a:p>
            <a:r>
              <a:rPr lang="en-US" dirty="0"/>
              <a:t>Reject(on the Attachment section) sets the reports to go back to the investigator. You will get a Rejection Note popup to remark your reasons of rejection.  All remarks will be visible to the investigator and any subsequent reviewer.  All rejection remarks will be listed chronologically for each rejection.  </a:t>
            </a:r>
          </a:p>
          <a:p>
            <a:endParaRPr lang="en-US" dirty="0"/>
          </a:p>
        </p:txBody>
      </p:sp>
      <p:pic>
        <p:nvPicPr>
          <p:cNvPr id="8" name="Content Placeholder 7">
            <a:extLst>
              <a:ext uri="{FF2B5EF4-FFF2-40B4-BE49-F238E27FC236}">
                <a16:creationId xmlns:a16="http://schemas.microsoft.com/office/drawing/2014/main" id="{DA463E1B-01D3-41B0-91DA-00A5215047E7}"/>
              </a:ext>
            </a:extLst>
          </p:cNvPr>
          <p:cNvPicPr>
            <a:picLocks noGrp="1" noChangeAspect="1"/>
          </p:cNvPicPr>
          <p:nvPr>
            <p:ph idx="1"/>
          </p:nvPr>
        </p:nvPicPr>
        <p:blipFill>
          <a:blip r:embed="rId4">
            <a:extLst>
              <a:ext uri="{28A0092B-C50C-407E-A947-70E740481C1C}">
                <a14:useLocalDpi xmlns:a14="http://schemas.microsoft.com/office/drawing/2010/main" val="0"/>
              </a:ext>
            </a:extLst>
          </a:blip>
          <a:srcRect/>
          <a:stretch/>
        </p:blipFill>
        <p:spPr>
          <a:xfrm>
            <a:off x="192632" y="2895600"/>
            <a:ext cx="8177235" cy="3436314"/>
          </a:xfrm>
        </p:spPr>
      </p:pic>
      <p:pic>
        <p:nvPicPr>
          <p:cNvPr id="6" name="Graphic 5" descr="Right pointing backhand index with solid fill">
            <a:extLst>
              <a:ext uri="{FF2B5EF4-FFF2-40B4-BE49-F238E27FC236}">
                <a16:creationId xmlns:a16="http://schemas.microsoft.com/office/drawing/2014/main" id="{16130CBE-51FA-40D1-9A02-5A81BF75DBD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0947446" flipH="1">
            <a:off x="2207946" y="4573854"/>
            <a:ext cx="914400" cy="914400"/>
          </a:xfrm>
          <a:prstGeom prst="rect">
            <a:avLst/>
          </a:prstGeom>
        </p:spPr>
      </p:pic>
      <p:sp>
        <p:nvSpPr>
          <p:cNvPr id="5" name="Circle: Hollow 4">
            <a:extLst>
              <a:ext uri="{FF2B5EF4-FFF2-40B4-BE49-F238E27FC236}">
                <a16:creationId xmlns:a16="http://schemas.microsoft.com/office/drawing/2014/main" id="{0F02E429-8AAA-476F-A380-8B8E16F8DE52}"/>
              </a:ext>
            </a:extLst>
          </p:cNvPr>
          <p:cNvSpPr/>
          <p:nvPr/>
        </p:nvSpPr>
        <p:spPr>
          <a:xfrm>
            <a:off x="-76200" y="5334000"/>
            <a:ext cx="1748892" cy="878341"/>
          </a:xfrm>
          <a:prstGeom prst="don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 name="Picture 6">
            <a:extLst>
              <a:ext uri="{FF2B5EF4-FFF2-40B4-BE49-F238E27FC236}">
                <a16:creationId xmlns:a16="http://schemas.microsoft.com/office/drawing/2014/main" id="{CB709C94-1B7A-5979-D263-AAF6D94AD7DE}"/>
              </a:ext>
            </a:extLst>
          </p:cNvPr>
          <p:cNvPicPr>
            <a:picLocks noChangeAspect="1"/>
          </p:cNvPicPr>
          <p:nvPr/>
        </p:nvPicPr>
        <p:blipFill>
          <a:blip r:embed="rId7"/>
          <a:stretch>
            <a:fillRect/>
          </a:stretch>
        </p:blipFill>
        <p:spPr>
          <a:xfrm>
            <a:off x="205498" y="317338"/>
            <a:ext cx="8164370" cy="1838861"/>
          </a:xfrm>
          <a:prstGeom prst="rect">
            <a:avLst/>
          </a:prstGeom>
        </p:spPr>
      </p:pic>
      <p:pic>
        <p:nvPicPr>
          <p:cNvPr id="12" name="Graphic 11" descr="Right pointing backhand index with solid fill">
            <a:extLst>
              <a:ext uri="{FF2B5EF4-FFF2-40B4-BE49-F238E27FC236}">
                <a16:creationId xmlns:a16="http://schemas.microsoft.com/office/drawing/2014/main" id="{7A9A3CA2-E6BC-3DDF-2E8F-F49242F222A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204001" flipH="1">
            <a:off x="5012253" y="1143697"/>
            <a:ext cx="914400" cy="914400"/>
          </a:xfrm>
          <a:prstGeom prst="rect">
            <a:avLst/>
          </a:prstGeom>
        </p:spPr>
      </p:pic>
      <p:sp>
        <p:nvSpPr>
          <p:cNvPr id="13" name="Circle: Hollow 12">
            <a:extLst>
              <a:ext uri="{FF2B5EF4-FFF2-40B4-BE49-F238E27FC236}">
                <a16:creationId xmlns:a16="http://schemas.microsoft.com/office/drawing/2014/main" id="{40CF46F1-A182-84D6-33A6-AB40B7C81B38}"/>
              </a:ext>
            </a:extLst>
          </p:cNvPr>
          <p:cNvSpPr/>
          <p:nvPr/>
        </p:nvSpPr>
        <p:spPr>
          <a:xfrm>
            <a:off x="7239000" y="425133"/>
            <a:ext cx="910692" cy="582793"/>
          </a:xfrm>
          <a:prstGeom prst="don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9" name="Picture 8" descr="Graphical user interface, application&#10;&#10;Description automatically generated">
            <a:extLst>
              <a:ext uri="{FF2B5EF4-FFF2-40B4-BE49-F238E27FC236}">
                <a16:creationId xmlns:a16="http://schemas.microsoft.com/office/drawing/2014/main" id="{4D3B60D4-F117-A791-1D73-CEA50E5DA71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60929" y="3886200"/>
            <a:ext cx="4848079" cy="2654462"/>
          </a:xfrm>
          <a:prstGeom prst="rect">
            <a:avLst/>
          </a:prstGeom>
        </p:spPr>
      </p:pic>
    </p:spTree>
    <p:extLst>
      <p:ext uri="{BB962C8B-B14F-4D97-AF65-F5344CB8AC3E}">
        <p14:creationId xmlns:p14="http://schemas.microsoft.com/office/powerpoint/2010/main" val="11380117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0" presetClass="path" presetSubtype="0" accel="50000" decel="50000" fill="hold" nodeType="withEffect">
                                  <p:stCondLst>
                                    <p:cond delay="0"/>
                                  </p:stCondLst>
                                  <p:childTnLst>
                                    <p:animMotion origin="layout" path="M 0.14518 -0.11111 L 2.29167E-6 -3.33333E-6 " pathEditMode="fixed" rAng="0" ptsTypes="AA">
                                      <p:cBhvr>
                                        <p:cTn id="12" dur="600" spd="-100000" fill="hold"/>
                                        <p:tgtEl>
                                          <p:spTgt spid="12"/>
                                        </p:tgtEl>
                                        <p:attrNameLst>
                                          <p:attrName>ppt_x</p:attrName>
                                          <p:attrName>ppt_y</p:attrName>
                                        </p:attrNameLst>
                                      </p:cBhvr>
                                      <p:rCtr x="-7266" y="5556"/>
                                    </p:animMotion>
                                  </p:childTnLst>
                                </p:cTn>
                              </p:par>
                              <p:par>
                                <p:cTn id="13" presetID="6" presetClass="entr" presetSubtype="32" fill="hold" grpId="0" nodeType="withEffect">
                                  <p:stCondLst>
                                    <p:cond delay="200"/>
                                  </p:stCondLst>
                                  <p:childTnLst>
                                    <p:set>
                                      <p:cBhvr>
                                        <p:cTn id="14" dur="1" fill="hold">
                                          <p:stCondLst>
                                            <p:cond delay="0"/>
                                          </p:stCondLst>
                                        </p:cTn>
                                        <p:tgtEl>
                                          <p:spTgt spid="13"/>
                                        </p:tgtEl>
                                        <p:attrNameLst>
                                          <p:attrName>style.visibility</p:attrName>
                                        </p:attrNameLst>
                                      </p:cBhvr>
                                      <p:to>
                                        <p:strVal val="visible"/>
                                      </p:to>
                                    </p:set>
                                    <p:animEffect transition="in" filter="circle(out)">
                                      <p:cBhvr>
                                        <p:cTn id="15" dur="500"/>
                                        <p:tgtEl>
                                          <p:spTgt spid="13"/>
                                        </p:tgtEl>
                                      </p:cBhvr>
                                    </p:animEffect>
                                  </p:childTnLst>
                                </p:cTn>
                              </p:par>
                              <p:par>
                                <p:cTn id="16" presetID="6" presetClass="exit" presetSubtype="32" fill="hold" grpId="1" nodeType="withEffect">
                                  <p:stCondLst>
                                    <p:cond delay="400"/>
                                  </p:stCondLst>
                                  <p:childTnLst>
                                    <p:animEffect transition="out" filter="circle(out)">
                                      <p:cBhvr>
                                        <p:cTn id="17" dur="500"/>
                                        <p:tgtEl>
                                          <p:spTgt spid="13"/>
                                        </p:tgtEl>
                                      </p:cBhvr>
                                    </p:animEffect>
                                    <p:set>
                                      <p:cBhvr>
                                        <p:cTn id="18" dur="1" fill="hold">
                                          <p:stCondLst>
                                            <p:cond delay="499"/>
                                          </p:stCondLst>
                                        </p:cTn>
                                        <p:tgtEl>
                                          <p:spTgt spid="13"/>
                                        </p:tgtEl>
                                        <p:attrNameLst>
                                          <p:attrName>style.visibility</p:attrName>
                                        </p:attrNameLst>
                                      </p:cBhvr>
                                      <p:to>
                                        <p:strVal val="hidden"/>
                                      </p:to>
                                    </p:set>
                                  </p:childTnLst>
                                  <p:subTnLst>
                                    <p:audio>
                                      <p:cMediaNode>
                                        <p:cTn display="0" masterRel="sameClick">
                                          <p:stCondLst>
                                            <p:cond evt="begin" delay="0">
                                              <p:tn val="16"/>
                                            </p:cond>
                                          </p:stCondLst>
                                          <p:endCondLst>
                                            <p:cond evt="onStopAudio" delay="0">
                                              <p:tgtEl>
                                                <p:sldTgt/>
                                              </p:tgtEl>
                                            </p:cond>
                                          </p:endCondLst>
                                        </p:cTn>
                                        <p:tgtEl>
                                          <p:sndTgt r:embed="rId3" name="click.wav"/>
                                        </p:tgtEl>
                                      </p:cMediaNode>
                                    </p:audio>
                                  </p:subTnLst>
                                </p:cTn>
                              </p:par>
                            </p:childTnLst>
                          </p:cTn>
                        </p:par>
                        <p:par>
                          <p:cTn id="19" fill="hold">
                            <p:stCondLst>
                              <p:cond delay="900"/>
                            </p:stCondLst>
                            <p:childTnLst>
                              <p:par>
                                <p:cTn id="20" presetID="47" presetClass="exit" presetSubtype="0" fill="hold" nodeType="afterEffect">
                                  <p:stCondLst>
                                    <p:cond delay="0"/>
                                  </p:stCondLst>
                                  <p:childTnLst>
                                    <p:animEffect transition="out" filter="fade">
                                      <p:cBhvr>
                                        <p:cTn id="21" dur="1000"/>
                                        <p:tgtEl>
                                          <p:spTgt spid="12"/>
                                        </p:tgtEl>
                                      </p:cBhvr>
                                    </p:animEffect>
                                    <p:anim calcmode="lin" valueType="num">
                                      <p:cBhvr>
                                        <p:cTn id="22" dur="1000"/>
                                        <p:tgtEl>
                                          <p:spTgt spid="12"/>
                                        </p:tgtEl>
                                        <p:attrNameLst>
                                          <p:attrName>ppt_x</p:attrName>
                                        </p:attrNameLst>
                                      </p:cBhvr>
                                      <p:tavLst>
                                        <p:tav tm="0">
                                          <p:val>
                                            <p:strVal val="ppt_x"/>
                                          </p:val>
                                        </p:tav>
                                        <p:tav tm="100000">
                                          <p:val>
                                            <p:strVal val="ppt_x"/>
                                          </p:val>
                                        </p:tav>
                                      </p:tavLst>
                                    </p:anim>
                                    <p:anim calcmode="lin" valueType="num">
                                      <p:cBhvr>
                                        <p:cTn id="23" dur="1000"/>
                                        <p:tgtEl>
                                          <p:spTgt spid="12"/>
                                        </p:tgtEl>
                                        <p:attrNameLst>
                                          <p:attrName>ppt_y</p:attrName>
                                        </p:attrNameLst>
                                      </p:cBhvr>
                                      <p:tavLst>
                                        <p:tav tm="0">
                                          <p:val>
                                            <p:strVal val="ppt_y"/>
                                          </p:val>
                                        </p:tav>
                                        <p:tav tm="100000">
                                          <p:val>
                                            <p:strVal val="ppt_y-.1"/>
                                          </p:val>
                                        </p:tav>
                                      </p:tavLst>
                                    </p:anim>
                                    <p:set>
                                      <p:cBhvr>
                                        <p:cTn id="24" dur="1" fill="hold">
                                          <p:stCondLst>
                                            <p:cond delay="999"/>
                                          </p:stCondLst>
                                        </p:cTn>
                                        <p:tgtEl>
                                          <p:spTgt spid="12"/>
                                        </p:tgtEl>
                                        <p:attrNameLst>
                                          <p:attrName>style.visibility</p:attrName>
                                        </p:attrNameLst>
                                      </p:cBhvr>
                                      <p:to>
                                        <p:strVal val="hidden"/>
                                      </p:to>
                                    </p:set>
                                  </p:childTnLst>
                                </p:cTn>
                              </p:par>
                            </p:childTnLst>
                          </p:cTn>
                        </p:par>
                        <p:par>
                          <p:cTn id="25" fill="hold">
                            <p:stCondLst>
                              <p:cond delay="1900"/>
                            </p:stCondLst>
                            <p:childTnLst>
                              <p:par>
                                <p:cTn id="26" presetID="1" presetClass="entr" presetSubtype="0"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childTnLst>
                                </p:cTn>
                              </p:par>
                              <p:par>
                                <p:cTn id="32" presetID="0" presetClass="path" presetSubtype="0" accel="50000" decel="50000" fill="hold" nodeType="withEffect">
                                  <p:stCondLst>
                                    <p:cond delay="0"/>
                                  </p:stCondLst>
                                  <p:childTnLst>
                                    <p:animMotion origin="layout" path="M -0.12487 0.12013 L 2.08333E-7 4.44444E-6 " pathEditMode="fixed" rAng="0" ptsTypes="AA">
                                      <p:cBhvr>
                                        <p:cTn id="33" dur="600" spd="-100000" fill="hold"/>
                                        <p:tgtEl>
                                          <p:spTgt spid="6"/>
                                        </p:tgtEl>
                                        <p:attrNameLst>
                                          <p:attrName>ppt_x</p:attrName>
                                          <p:attrName>ppt_y</p:attrName>
                                        </p:attrNameLst>
                                      </p:cBhvr>
                                      <p:rCtr x="6237" y="-6019"/>
                                    </p:animMotion>
                                  </p:childTnLst>
                                </p:cTn>
                              </p:par>
                              <p:par>
                                <p:cTn id="34" presetID="6" presetClass="entr" presetSubtype="32" fill="hold" grpId="0" nodeType="withEffect">
                                  <p:stCondLst>
                                    <p:cond delay="200"/>
                                  </p:stCondLst>
                                  <p:childTnLst>
                                    <p:set>
                                      <p:cBhvr>
                                        <p:cTn id="35" dur="1" fill="hold">
                                          <p:stCondLst>
                                            <p:cond delay="0"/>
                                          </p:stCondLst>
                                        </p:cTn>
                                        <p:tgtEl>
                                          <p:spTgt spid="5"/>
                                        </p:tgtEl>
                                        <p:attrNameLst>
                                          <p:attrName>style.visibility</p:attrName>
                                        </p:attrNameLst>
                                      </p:cBhvr>
                                      <p:to>
                                        <p:strVal val="visible"/>
                                      </p:to>
                                    </p:set>
                                    <p:animEffect transition="in" filter="circle(out)">
                                      <p:cBhvr>
                                        <p:cTn id="36" dur="500"/>
                                        <p:tgtEl>
                                          <p:spTgt spid="5"/>
                                        </p:tgtEl>
                                      </p:cBhvr>
                                    </p:animEffect>
                                  </p:childTnLst>
                                </p:cTn>
                              </p:par>
                              <p:par>
                                <p:cTn id="37" presetID="6" presetClass="exit" presetSubtype="32" fill="hold" grpId="1" nodeType="withEffect">
                                  <p:stCondLst>
                                    <p:cond delay="400"/>
                                  </p:stCondLst>
                                  <p:childTnLst>
                                    <p:animEffect transition="out" filter="circle(out)">
                                      <p:cBhvr>
                                        <p:cTn id="38" dur="500"/>
                                        <p:tgtEl>
                                          <p:spTgt spid="5"/>
                                        </p:tgtEl>
                                      </p:cBhvr>
                                    </p:animEffect>
                                    <p:set>
                                      <p:cBhvr>
                                        <p:cTn id="39"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37"/>
                                            </p:cond>
                                          </p:stCondLst>
                                          <p:endCondLst>
                                            <p:cond evt="onStopAudio" delay="0">
                                              <p:tgtEl>
                                                <p:sldTgt/>
                                              </p:tgtEl>
                                            </p:cond>
                                          </p:endCondLst>
                                        </p:cTn>
                                        <p:tgtEl>
                                          <p:sndTgt r:embed="rId3" name="click.wav"/>
                                        </p:tgtEl>
                                      </p:cMediaNode>
                                    </p:audio>
                                  </p:subTnLst>
                                </p:cTn>
                              </p:par>
                              <p:par>
                                <p:cTn id="40" presetID="47" presetClass="exit" presetSubtype="0" fill="hold" nodeType="withEffect">
                                  <p:stCondLst>
                                    <p:cond delay="400"/>
                                  </p:stCondLst>
                                  <p:childTnLst>
                                    <p:animEffect transition="out" filter="fade">
                                      <p:cBhvr>
                                        <p:cTn id="41" dur="1000"/>
                                        <p:tgtEl>
                                          <p:spTgt spid="6"/>
                                        </p:tgtEl>
                                      </p:cBhvr>
                                    </p:animEffect>
                                    <p:anim calcmode="lin" valueType="num">
                                      <p:cBhvr>
                                        <p:cTn id="42" dur="1000"/>
                                        <p:tgtEl>
                                          <p:spTgt spid="6"/>
                                        </p:tgtEl>
                                        <p:attrNameLst>
                                          <p:attrName>ppt_x</p:attrName>
                                        </p:attrNameLst>
                                      </p:cBhvr>
                                      <p:tavLst>
                                        <p:tav tm="0">
                                          <p:val>
                                            <p:strVal val="ppt_x"/>
                                          </p:val>
                                        </p:tav>
                                        <p:tav tm="100000">
                                          <p:val>
                                            <p:strVal val="ppt_x"/>
                                          </p:val>
                                        </p:tav>
                                      </p:tavLst>
                                    </p:anim>
                                    <p:anim calcmode="lin" valueType="num">
                                      <p:cBhvr>
                                        <p:cTn id="43" dur="1000"/>
                                        <p:tgtEl>
                                          <p:spTgt spid="6"/>
                                        </p:tgtEl>
                                        <p:attrNameLst>
                                          <p:attrName>ppt_y</p:attrName>
                                        </p:attrNameLst>
                                      </p:cBhvr>
                                      <p:tavLst>
                                        <p:tav tm="0">
                                          <p:val>
                                            <p:strVal val="ppt_y"/>
                                          </p:val>
                                        </p:tav>
                                        <p:tav tm="100000">
                                          <p:val>
                                            <p:strVal val="ppt_y-.1"/>
                                          </p:val>
                                        </p:tav>
                                      </p:tavLst>
                                    </p:anim>
                                    <p:set>
                                      <p:cBhvr>
                                        <p:cTn id="44" dur="1" fill="hold">
                                          <p:stCondLst>
                                            <p:cond delay="999"/>
                                          </p:stCondLst>
                                        </p:cTn>
                                        <p:tgtEl>
                                          <p:spTgt spid="6"/>
                                        </p:tgtEl>
                                        <p:attrNameLst>
                                          <p:attrName>style.visibility</p:attrName>
                                        </p:attrNameLst>
                                      </p:cBhvr>
                                      <p:to>
                                        <p:strVal val="hidden"/>
                                      </p:to>
                                    </p:set>
                                  </p:childTnLst>
                                </p:cTn>
                              </p:par>
                            </p:childTnLst>
                          </p:cTn>
                        </p:par>
                        <p:par>
                          <p:cTn id="45" fill="hold">
                            <p:stCondLst>
                              <p:cond delay="1400"/>
                            </p:stCondLst>
                            <p:childTnLst>
                              <p:par>
                                <p:cTn id="46" presetID="10" presetClass="entr" presetSubtype="0" fill="hold"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13" grpId="0" animBg="1"/>
      <p:bldP spid="13"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E70F1-B5F7-40D0-F782-882DBB666BCE}"/>
              </a:ext>
            </a:extLst>
          </p:cNvPr>
          <p:cNvSpPr>
            <a:spLocks noGrp="1"/>
          </p:cNvSpPr>
          <p:nvPr>
            <p:ph type="title"/>
          </p:nvPr>
        </p:nvSpPr>
        <p:spPr>
          <a:xfrm>
            <a:off x="8383586" y="1600200"/>
            <a:ext cx="3122614" cy="1143000"/>
          </a:xfrm>
        </p:spPr>
        <p:txBody>
          <a:bodyPr/>
          <a:lstStyle/>
          <a:p>
            <a:r>
              <a:rPr lang="en-US" dirty="0"/>
              <a:t>RTQ (Return To Queue)</a:t>
            </a:r>
          </a:p>
        </p:txBody>
      </p:sp>
      <p:pic>
        <p:nvPicPr>
          <p:cNvPr id="6" name="Content Placeholder 5" descr="Graphical user interface&#10;&#10;Description automatically generated with medium confidence">
            <a:extLst>
              <a:ext uri="{FF2B5EF4-FFF2-40B4-BE49-F238E27FC236}">
                <a16:creationId xmlns:a16="http://schemas.microsoft.com/office/drawing/2014/main" id="{AAC72C8C-6CA3-C53A-6D79-50E65DA4325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400" y="1848976"/>
            <a:ext cx="8172574" cy="3256424"/>
          </a:xfrm>
        </p:spPr>
      </p:pic>
      <p:sp>
        <p:nvSpPr>
          <p:cNvPr id="4" name="Text Placeholder 3">
            <a:extLst>
              <a:ext uri="{FF2B5EF4-FFF2-40B4-BE49-F238E27FC236}">
                <a16:creationId xmlns:a16="http://schemas.microsoft.com/office/drawing/2014/main" id="{99127FB6-ED8F-32F0-514B-694BAF326E06}"/>
              </a:ext>
            </a:extLst>
          </p:cNvPr>
          <p:cNvSpPr>
            <a:spLocks noGrp="1"/>
          </p:cNvSpPr>
          <p:nvPr>
            <p:ph type="body" sz="half" idx="2"/>
          </p:nvPr>
        </p:nvSpPr>
        <p:spPr>
          <a:xfrm>
            <a:off x="8458200" y="2763376"/>
            <a:ext cx="3124161" cy="3256424"/>
          </a:xfrm>
        </p:spPr>
        <p:txBody>
          <a:bodyPr>
            <a:normAutofit/>
          </a:bodyPr>
          <a:lstStyle/>
          <a:p>
            <a:r>
              <a:rPr lang="en-US" dirty="0"/>
              <a:t>The RTQ button in your Review tab will send back any reports you have assigned to yourself, and then decided not to review. The reports go back to the queue for the other reviewers to see and pull in to review.  The RTQ will automatically occur if you do not approve or reject the report within 8 hrs.</a:t>
            </a:r>
          </a:p>
        </p:txBody>
      </p:sp>
      <p:sp>
        <p:nvSpPr>
          <p:cNvPr id="7" name="Rectangle: Rounded Corners 6">
            <a:extLst>
              <a:ext uri="{FF2B5EF4-FFF2-40B4-BE49-F238E27FC236}">
                <a16:creationId xmlns:a16="http://schemas.microsoft.com/office/drawing/2014/main" id="{DE92C183-3831-342B-2720-C3850FA7C909}"/>
              </a:ext>
            </a:extLst>
          </p:cNvPr>
          <p:cNvSpPr/>
          <p:nvPr/>
        </p:nvSpPr>
        <p:spPr>
          <a:xfrm>
            <a:off x="6172200" y="3657600"/>
            <a:ext cx="381000" cy="762000"/>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9534002"/>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repeatCount="indefinite"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4)">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100" dirty="0"/>
              <a:t>Approved Reports</a:t>
            </a:r>
            <a:endParaRPr sz="3100" dirty="0"/>
          </a:p>
        </p:txBody>
      </p:sp>
      <p:pic>
        <p:nvPicPr>
          <p:cNvPr id="6" name="Content Placeholder 5">
            <a:extLst>
              <a:ext uri="{FF2B5EF4-FFF2-40B4-BE49-F238E27FC236}">
                <a16:creationId xmlns:a16="http://schemas.microsoft.com/office/drawing/2014/main" id="{344750DB-DC26-4962-AB84-B3274A32F9A1}"/>
              </a:ext>
            </a:extLst>
          </p:cNvPr>
          <p:cNvPicPr>
            <a:picLocks noGrp="1" noChangeAspect="1"/>
          </p:cNvPicPr>
          <p:nvPr>
            <p:ph idx="1"/>
          </p:nvPr>
        </p:nvPicPr>
        <p:blipFill>
          <a:blip r:embed="rId4">
            <a:extLst>
              <a:ext uri="{28A0092B-C50C-407E-A947-70E740481C1C}">
                <a14:useLocalDpi xmlns:a14="http://schemas.microsoft.com/office/drawing/2010/main" val="0"/>
              </a:ext>
            </a:extLst>
          </a:blip>
          <a:srcRect/>
          <a:stretch/>
        </p:blipFill>
        <p:spPr>
          <a:xfrm>
            <a:off x="228600" y="1570145"/>
            <a:ext cx="7682968" cy="2214827"/>
          </a:xfrm>
        </p:spPr>
      </p:pic>
      <p:sp>
        <p:nvSpPr>
          <p:cNvPr id="4" name="Text Placeholder 3"/>
          <p:cNvSpPr>
            <a:spLocks noGrp="1"/>
          </p:cNvSpPr>
          <p:nvPr>
            <p:ph type="body" sz="half" idx="2"/>
          </p:nvPr>
        </p:nvSpPr>
        <p:spPr>
          <a:xfrm>
            <a:off x="8001043" y="3429000"/>
            <a:ext cx="3124161" cy="762000"/>
          </a:xfrm>
        </p:spPr>
        <p:txBody>
          <a:bodyPr/>
          <a:lstStyle/>
          <a:p>
            <a:r>
              <a:rPr lang="en-US" dirty="0"/>
              <a:t>Reports that YOU have previously approved are in the Approved tab.</a:t>
            </a:r>
          </a:p>
        </p:txBody>
      </p:sp>
      <p:sp>
        <p:nvSpPr>
          <p:cNvPr id="8" name="Circle: Hollow 7">
            <a:extLst>
              <a:ext uri="{FF2B5EF4-FFF2-40B4-BE49-F238E27FC236}">
                <a16:creationId xmlns:a16="http://schemas.microsoft.com/office/drawing/2014/main" id="{28A44C14-85EE-4E95-A33F-C8E2EDF99654}"/>
              </a:ext>
            </a:extLst>
          </p:cNvPr>
          <p:cNvSpPr/>
          <p:nvPr/>
        </p:nvSpPr>
        <p:spPr>
          <a:xfrm>
            <a:off x="5029200" y="1752600"/>
            <a:ext cx="1811860" cy="838200"/>
          </a:xfrm>
          <a:prstGeom prst="don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 name="Graphic 9" descr="Right pointing backhand index with solid fill">
            <a:extLst>
              <a:ext uri="{FF2B5EF4-FFF2-40B4-BE49-F238E27FC236}">
                <a16:creationId xmlns:a16="http://schemas.microsoft.com/office/drawing/2014/main" id="{FD439EA8-18F8-4622-8959-FD4731DE933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0947446" flipH="1">
            <a:off x="7694346" y="835780"/>
            <a:ext cx="914400" cy="914400"/>
          </a:xfrm>
          <a:prstGeom prst="rect">
            <a:avLst/>
          </a:prstGeom>
        </p:spPr>
      </p:pic>
      <p:pic>
        <p:nvPicPr>
          <p:cNvPr id="5" name="Picture 4" descr="Graphical user interface, application, website&#10;&#10;Description automatically generated">
            <a:extLst>
              <a:ext uri="{FF2B5EF4-FFF2-40B4-BE49-F238E27FC236}">
                <a16:creationId xmlns:a16="http://schemas.microsoft.com/office/drawing/2014/main" id="{455CBD22-0FF5-754D-C2B6-EA99AB9A4D8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4275" y="3878088"/>
            <a:ext cx="7606768" cy="2141712"/>
          </a:xfrm>
          <a:prstGeom prst="rect">
            <a:avLst/>
          </a:prstGeom>
        </p:spPr>
      </p:pic>
    </p:spTree>
    <p:extLst>
      <p:ext uri="{BB962C8B-B14F-4D97-AF65-F5344CB8AC3E}">
        <p14:creationId xmlns:p14="http://schemas.microsoft.com/office/powerpoint/2010/main" val="377125082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0.14388 0.12268 L -0.03138 0.01157 " pathEditMode="relative" rAng="0" ptsTypes="AA">
                                      <p:cBhvr>
                                        <p:cTn id="10" dur="1000" spd="-100000" fill="hold"/>
                                        <p:tgtEl>
                                          <p:spTgt spid="10"/>
                                        </p:tgtEl>
                                        <p:attrNameLst>
                                          <p:attrName>ppt_x</p:attrName>
                                          <p:attrName>ppt_y</p:attrName>
                                        </p:attrNameLst>
                                      </p:cBhvr>
                                      <p:rCtr x="5625" y="-5556"/>
                                    </p:animMotion>
                                  </p:childTnLst>
                                </p:cTn>
                              </p:par>
                              <p:par>
                                <p:cTn id="11" presetID="16" presetClass="entr" presetSubtype="37" fill="hold" grpId="0" nodeType="withEffect">
                                  <p:stCondLst>
                                    <p:cond delay="800"/>
                                  </p:stCondLst>
                                  <p:childTnLst>
                                    <p:set>
                                      <p:cBhvr>
                                        <p:cTn id="12" dur="1" fill="hold">
                                          <p:stCondLst>
                                            <p:cond delay="0"/>
                                          </p:stCondLst>
                                        </p:cTn>
                                        <p:tgtEl>
                                          <p:spTgt spid="8"/>
                                        </p:tgtEl>
                                        <p:attrNameLst>
                                          <p:attrName>style.visibility</p:attrName>
                                        </p:attrNameLst>
                                      </p:cBhvr>
                                      <p:to>
                                        <p:strVal val="visible"/>
                                      </p:to>
                                    </p:set>
                                    <p:animEffect transition="in" filter="barn(outVertical)">
                                      <p:cBhvr>
                                        <p:cTn id="13" dur="300"/>
                                        <p:tgtEl>
                                          <p:spTgt spid="8"/>
                                        </p:tgtEl>
                                      </p:cBhvr>
                                    </p:animEffect>
                                  </p:childTnLst>
                                  <p:subTnLst>
                                    <p:audio>
                                      <p:cMediaNode>
                                        <p:cTn display="0" masterRel="sameClick">
                                          <p:stCondLst>
                                            <p:cond evt="begin" delay="0">
                                              <p:tn val="11"/>
                                            </p:cond>
                                          </p:stCondLst>
                                          <p:endCondLst>
                                            <p:cond evt="onStopAudio" delay="0">
                                              <p:tgtEl>
                                                <p:sldTgt/>
                                              </p:tgtEl>
                                            </p:cond>
                                          </p:endCondLst>
                                        </p:cTn>
                                        <p:tgtEl>
                                          <p:sndTgt r:embed="rId3" name="click.wav"/>
                                        </p:tgtEl>
                                      </p:cMediaNode>
                                    </p:audio>
                                  </p:subTnLst>
                                </p:cTn>
                              </p:par>
                            </p:childTnLst>
                          </p:cTn>
                        </p:par>
                        <p:par>
                          <p:cTn id="14" fill="hold">
                            <p:stCondLst>
                              <p:cond delay="1100"/>
                            </p:stCondLst>
                            <p:childTnLst>
                              <p:par>
                                <p:cTn id="15" presetID="6" presetClass="exit" presetSubtype="32" fill="hold" grpId="1" nodeType="afterEffect">
                                  <p:stCondLst>
                                    <p:cond delay="0"/>
                                  </p:stCondLst>
                                  <p:childTnLst>
                                    <p:animEffect transition="out" filter="circle(out)">
                                      <p:cBhvr>
                                        <p:cTn id="16" dur="250"/>
                                        <p:tgtEl>
                                          <p:spTgt spid="8"/>
                                        </p:tgtEl>
                                      </p:cBhvr>
                                    </p:animEffect>
                                    <p:set>
                                      <p:cBhvr>
                                        <p:cTn id="17" dur="1" fill="hold">
                                          <p:stCondLst>
                                            <p:cond delay="249"/>
                                          </p:stCondLst>
                                        </p:cTn>
                                        <p:tgtEl>
                                          <p:spTgt spid="8"/>
                                        </p:tgtEl>
                                        <p:attrNameLst>
                                          <p:attrName>style.visibility</p:attrName>
                                        </p:attrNameLst>
                                      </p:cBhvr>
                                      <p:to>
                                        <p:strVal val="hidden"/>
                                      </p:to>
                                    </p:set>
                                  </p:childTnLst>
                                </p:cTn>
                              </p:par>
                            </p:childTnLst>
                          </p:cTn>
                        </p:par>
                        <p:par>
                          <p:cTn id="18" fill="hold">
                            <p:stCondLst>
                              <p:cond delay="1350"/>
                            </p:stCondLst>
                            <p:childTnLst>
                              <p:par>
                                <p:cTn id="19" presetID="47" presetClass="exit" presetSubtype="0" fill="hold" nodeType="afterEffect">
                                  <p:stCondLst>
                                    <p:cond delay="0"/>
                                  </p:stCondLst>
                                  <p:childTnLst>
                                    <p:animEffect transition="out" filter="fade">
                                      <p:cBhvr>
                                        <p:cTn id="20" dur="450"/>
                                        <p:tgtEl>
                                          <p:spTgt spid="10"/>
                                        </p:tgtEl>
                                      </p:cBhvr>
                                    </p:animEffect>
                                    <p:anim calcmode="lin" valueType="num">
                                      <p:cBhvr>
                                        <p:cTn id="21" dur="450"/>
                                        <p:tgtEl>
                                          <p:spTgt spid="10"/>
                                        </p:tgtEl>
                                        <p:attrNameLst>
                                          <p:attrName>ppt_x</p:attrName>
                                        </p:attrNameLst>
                                      </p:cBhvr>
                                      <p:tavLst>
                                        <p:tav tm="0">
                                          <p:val>
                                            <p:strVal val="ppt_x"/>
                                          </p:val>
                                        </p:tav>
                                        <p:tav tm="100000">
                                          <p:val>
                                            <p:strVal val="ppt_x"/>
                                          </p:val>
                                        </p:tav>
                                      </p:tavLst>
                                    </p:anim>
                                    <p:anim calcmode="lin" valueType="num">
                                      <p:cBhvr>
                                        <p:cTn id="22" dur="450"/>
                                        <p:tgtEl>
                                          <p:spTgt spid="10"/>
                                        </p:tgtEl>
                                        <p:attrNameLst>
                                          <p:attrName>ppt_y</p:attrName>
                                        </p:attrNameLst>
                                      </p:cBhvr>
                                      <p:tavLst>
                                        <p:tav tm="0">
                                          <p:val>
                                            <p:strVal val="ppt_y"/>
                                          </p:val>
                                        </p:tav>
                                        <p:tav tm="100000">
                                          <p:val>
                                            <p:strVal val="ppt_y-.1"/>
                                          </p:val>
                                        </p:tav>
                                      </p:tavLst>
                                    </p:anim>
                                    <p:set>
                                      <p:cBhvr>
                                        <p:cTn id="23" dur="1" fill="hold">
                                          <p:stCondLst>
                                            <p:cond delay="449"/>
                                          </p:stCondLst>
                                        </p:cTn>
                                        <p:tgtEl>
                                          <p:spTgt spid="10"/>
                                        </p:tgtEl>
                                        <p:attrNameLst>
                                          <p:attrName>style.visibility</p:attrName>
                                        </p:attrNameLst>
                                      </p:cBhvr>
                                      <p:to>
                                        <p:strVal val="hidden"/>
                                      </p:to>
                                    </p:set>
                                  </p:childTnLst>
                                </p:cTn>
                              </p:par>
                            </p:childTnLst>
                          </p:cTn>
                        </p:par>
                        <p:par>
                          <p:cTn id="24" fill="hold">
                            <p:stCondLst>
                              <p:cond delay="1800"/>
                            </p:stCondLst>
                            <p:childTnLst>
                              <p:par>
                                <p:cTn id="25" presetID="14" presetClass="exit" presetSubtype="10" fill="hold" nodeType="afterEffect">
                                  <p:stCondLst>
                                    <p:cond delay="0"/>
                                  </p:stCondLst>
                                  <p:childTnLst>
                                    <p:animEffect transition="out" filter="randombar(horizontal)">
                                      <p:cBhvr>
                                        <p:cTn id="26" dur="500"/>
                                        <p:tgtEl>
                                          <p:spTgt spid="6"/>
                                        </p:tgtEl>
                                      </p:cBhvr>
                                    </p:animEffect>
                                    <p:set>
                                      <p:cBhvr>
                                        <p:cTn id="27" dur="1" fill="hold">
                                          <p:stCondLst>
                                            <p:cond delay="499"/>
                                          </p:stCondLst>
                                        </p:cTn>
                                        <p:tgtEl>
                                          <p:spTgt spid="6"/>
                                        </p:tgtEl>
                                        <p:attrNameLst>
                                          <p:attrName>style.visibility</p:attrName>
                                        </p:attrNameLst>
                                      </p:cBhvr>
                                      <p:to>
                                        <p:strVal val="hidden"/>
                                      </p:to>
                                    </p:set>
                                  </p:childTnLst>
                                </p:cTn>
                              </p:par>
                            </p:childTnLst>
                          </p:cTn>
                        </p:par>
                        <p:par>
                          <p:cTn id="28" fill="hold">
                            <p:stCondLst>
                              <p:cond delay="2300"/>
                            </p:stCondLst>
                            <p:childTnLst>
                              <p:par>
                                <p:cTn id="29" presetID="14" presetClass="entr" presetSubtype="1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randombar(horizontal)">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0C94965E-0F43-4E91-B207-042C6B068CC7}"/>
              </a:ext>
            </a:extLst>
          </p:cNvPr>
          <p:cNvSpPr txBox="1">
            <a:spLocks/>
          </p:cNvSpPr>
          <p:nvPr/>
        </p:nvSpPr>
        <p:spPr>
          <a:xfrm>
            <a:off x="3048001" y="4003964"/>
            <a:ext cx="5410199" cy="1711036"/>
          </a:xfrm>
          <a:prstGeom prst="rect">
            <a:avLst/>
          </a:prstGeom>
        </p:spPr>
        <p:txBody>
          <a:bodyPr/>
          <a:lstStyle>
            <a:lvl1pPr marL="228592" indent="-228592" algn="l" defTabSz="914369" rtl="0" eaLnBrk="1" latinLnBrk="0" hangingPunct="1">
              <a:lnSpc>
                <a:spcPct val="90000"/>
              </a:lnSpc>
              <a:spcBef>
                <a:spcPts val="1800"/>
              </a:spcBef>
              <a:buClr>
                <a:schemeClr val="accent1"/>
              </a:buClr>
              <a:buFont typeface="Arial" pitchFamily="34" charset="0"/>
              <a:buChar char="•"/>
              <a:defRPr sz="2000" kern="1200">
                <a:solidFill>
                  <a:schemeClr val="tx1">
                    <a:lumMod val="85000"/>
                  </a:schemeClr>
                </a:solidFill>
                <a:latin typeface="+mn-lt"/>
                <a:ea typeface="+mn-ea"/>
                <a:cs typeface="+mn-cs"/>
              </a:defRPr>
            </a:lvl1pPr>
            <a:lvl2pPr marL="594340" indent="-228592" algn="l" defTabSz="914369" rtl="0" eaLnBrk="1" latinLnBrk="0" hangingPunct="1">
              <a:lnSpc>
                <a:spcPct val="90000"/>
              </a:lnSpc>
              <a:spcBef>
                <a:spcPts val="1000"/>
              </a:spcBef>
              <a:buClr>
                <a:schemeClr val="accent1"/>
              </a:buClr>
              <a:buFont typeface="Arial" pitchFamily="34" charset="0"/>
              <a:buChar char="•"/>
              <a:defRPr sz="1800" kern="1200">
                <a:solidFill>
                  <a:schemeClr val="tx1">
                    <a:lumMod val="85000"/>
                  </a:schemeClr>
                </a:solidFill>
                <a:latin typeface="+mn-lt"/>
                <a:ea typeface="+mn-ea"/>
                <a:cs typeface="+mn-cs"/>
              </a:defRPr>
            </a:lvl2pPr>
            <a:lvl3pPr marL="914369" indent="-228592" algn="l" defTabSz="914369" rtl="0" eaLnBrk="1" latinLnBrk="0" hangingPunct="1">
              <a:lnSpc>
                <a:spcPct val="90000"/>
              </a:lnSpc>
              <a:spcBef>
                <a:spcPts val="800"/>
              </a:spcBef>
              <a:buClr>
                <a:schemeClr val="accent1"/>
              </a:buClr>
              <a:buFont typeface="Arial" pitchFamily="34" charset="0"/>
              <a:buChar char="•"/>
              <a:defRPr sz="1600" kern="1200">
                <a:solidFill>
                  <a:schemeClr val="tx1">
                    <a:lumMod val="85000"/>
                  </a:schemeClr>
                </a:solidFill>
                <a:latin typeface="+mn-lt"/>
                <a:ea typeface="+mn-ea"/>
                <a:cs typeface="+mn-cs"/>
              </a:defRPr>
            </a:lvl3pPr>
            <a:lvl4pPr marL="1234398" indent="-228592" algn="l" defTabSz="914369" rtl="0" eaLnBrk="1" latinLnBrk="0" hangingPunct="1">
              <a:lnSpc>
                <a:spcPct val="90000"/>
              </a:lnSpc>
              <a:spcBef>
                <a:spcPts val="800"/>
              </a:spcBef>
              <a:buClr>
                <a:schemeClr val="accent1"/>
              </a:buClr>
              <a:buFont typeface="Arial" pitchFamily="34" charset="0"/>
              <a:buChar char="•"/>
              <a:defRPr sz="1400" kern="1200">
                <a:solidFill>
                  <a:schemeClr val="tx1">
                    <a:lumMod val="85000"/>
                  </a:schemeClr>
                </a:solidFill>
                <a:latin typeface="+mn-lt"/>
                <a:ea typeface="+mn-ea"/>
                <a:cs typeface="+mn-cs"/>
              </a:defRPr>
            </a:lvl4pPr>
            <a:lvl5pPr marL="1508709" indent="-228592" algn="l" defTabSz="914369" rtl="0" eaLnBrk="1" latinLnBrk="0" hangingPunct="1">
              <a:lnSpc>
                <a:spcPct val="90000"/>
              </a:lnSpc>
              <a:spcBef>
                <a:spcPts val="800"/>
              </a:spcBef>
              <a:buClr>
                <a:schemeClr val="accent1"/>
              </a:buClr>
              <a:buFont typeface="Arial" pitchFamily="34" charset="0"/>
              <a:buChar char="•"/>
              <a:defRPr sz="1400" kern="1200">
                <a:solidFill>
                  <a:schemeClr val="tx1">
                    <a:lumMod val="85000"/>
                  </a:schemeClr>
                </a:solidFill>
                <a:latin typeface="+mn-lt"/>
                <a:ea typeface="+mn-ea"/>
                <a:cs typeface="+mn-cs"/>
              </a:defRPr>
            </a:lvl5pPr>
            <a:lvl6pPr marL="1783019" indent="-228592" algn="l" defTabSz="914369"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057331" indent="-228592" algn="l" defTabSz="914369"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31641" indent="-228592" algn="l" defTabSz="914369"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05952" indent="-228592" algn="l" defTabSz="914369"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algn="ctr"/>
            <a:r>
              <a:rPr lang="en-US" dirty="0"/>
              <a:t>Lt William Head </a:t>
            </a:r>
            <a:r>
              <a:rPr lang="en-US" u="sng" dirty="0">
                <a:solidFill>
                  <a:srgbClr val="00B0F0"/>
                </a:solidFill>
                <a:hlinkClick r:id="rId2"/>
              </a:rPr>
              <a:t>william.head@tn.gov</a:t>
            </a:r>
            <a:endParaRPr lang="en-US" u="sng" dirty="0">
              <a:solidFill>
                <a:srgbClr val="00B0F0"/>
              </a:solidFill>
            </a:endParaRPr>
          </a:p>
          <a:p>
            <a:pPr algn="ctr"/>
            <a:r>
              <a:rPr lang="en-US" dirty="0"/>
              <a:t>Sgt Michael Lowe </a:t>
            </a:r>
            <a:r>
              <a:rPr lang="en-US" u="sng" dirty="0">
                <a:solidFill>
                  <a:srgbClr val="00B0F0"/>
                </a:solidFill>
                <a:hlinkClick r:id="rId3"/>
              </a:rPr>
              <a:t>michael.lowe@tn.gov</a:t>
            </a:r>
            <a:endParaRPr lang="en-US" u="sng" dirty="0">
              <a:solidFill>
                <a:srgbClr val="00B0F0"/>
              </a:solidFill>
            </a:endParaRPr>
          </a:p>
          <a:p>
            <a:pPr algn="ctr"/>
            <a:r>
              <a:rPr lang="en-US" dirty="0"/>
              <a:t>TITAN Help Desk </a:t>
            </a:r>
            <a:r>
              <a:rPr lang="en-US" u="sng" dirty="0">
                <a:solidFill>
                  <a:srgbClr val="00B0F0"/>
                </a:solidFill>
                <a:hlinkClick r:id="rId4"/>
              </a:rPr>
              <a:t>titan.safety@tn.gov</a:t>
            </a:r>
            <a:endParaRPr lang="en-US" u="sng" dirty="0">
              <a:solidFill>
                <a:srgbClr val="00B0F0"/>
              </a:solidFill>
            </a:endParaRPr>
          </a:p>
        </p:txBody>
      </p:sp>
      <p:pic>
        <p:nvPicPr>
          <p:cNvPr id="6" name="Picture 5" descr="Logo&#10;&#10;Description automatically generated">
            <a:extLst>
              <a:ext uri="{FF2B5EF4-FFF2-40B4-BE49-F238E27FC236}">
                <a16:creationId xmlns:a16="http://schemas.microsoft.com/office/drawing/2014/main" id="{50C3481C-4FDB-46F3-AA32-D30A89B739F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 y="2209800"/>
            <a:ext cx="2024894" cy="1711037"/>
          </a:xfrm>
          <a:prstGeom prst="rect">
            <a:avLst/>
          </a:prstGeom>
        </p:spPr>
      </p:pic>
      <p:pic>
        <p:nvPicPr>
          <p:cNvPr id="7" name="Picture 6" descr="Text&#10;&#10;Description automatically generated">
            <a:extLst>
              <a:ext uri="{FF2B5EF4-FFF2-40B4-BE49-F238E27FC236}">
                <a16:creationId xmlns:a16="http://schemas.microsoft.com/office/drawing/2014/main" id="{A852F14E-12F4-416B-98FB-BFB35227903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54759" y="2284870"/>
            <a:ext cx="2656241" cy="1506972"/>
          </a:xfrm>
          <a:prstGeom prst="rect">
            <a:avLst/>
          </a:prstGeom>
        </p:spPr>
      </p:pic>
      <p:sp>
        <p:nvSpPr>
          <p:cNvPr id="8" name="Title 1">
            <a:extLst>
              <a:ext uri="{FF2B5EF4-FFF2-40B4-BE49-F238E27FC236}">
                <a16:creationId xmlns:a16="http://schemas.microsoft.com/office/drawing/2014/main" id="{3DDD6373-496A-4AE8-A888-D49C85EDEFDB}"/>
              </a:ext>
            </a:extLst>
          </p:cNvPr>
          <p:cNvSpPr txBox="1">
            <a:spLocks/>
          </p:cNvSpPr>
          <p:nvPr/>
        </p:nvSpPr>
        <p:spPr>
          <a:xfrm>
            <a:off x="2438398" y="3335481"/>
            <a:ext cx="6617897" cy="697182"/>
          </a:xfrm>
          <a:prstGeom prst="rect">
            <a:avLst/>
          </a:prstGeom>
        </p:spPr>
        <p:txBody>
          <a:bodyPr/>
          <a:lstStyle>
            <a:lvl1pPr algn="l" defTabSz="914369" rtl="0" eaLnBrk="1" latinLnBrk="0" hangingPunct="1">
              <a:lnSpc>
                <a:spcPct val="90000"/>
              </a:lnSpc>
              <a:spcBef>
                <a:spcPct val="0"/>
              </a:spcBef>
              <a:buNone/>
              <a:defRPr sz="3400" kern="1200">
                <a:solidFill>
                  <a:schemeClr val="accent1"/>
                </a:solidFill>
                <a:latin typeface="+mj-lt"/>
                <a:ea typeface="+mj-ea"/>
                <a:cs typeface="+mj-cs"/>
              </a:defRPr>
            </a:lvl1pPr>
          </a:lstStyle>
          <a:p>
            <a:pPr algn="ctr"/>
            <a:r>
              <a:rPr lang="en-US" dirty="0"/>
              <a:t>TITAN 2.0 Crash</a:t>
            </a:r>
          </a:p>
        </p:txBody>
      </p:sp>
      <p:sp>
        <p:nvSpPr>
          <p:cNvPr id="9" name="TextBox 8">
            <a:extLst>
              <a:ext uri="{FF2B5EF4-FFF2-40B4-BE49-F238E27FC236}">
                <a16:creationId xmlns:a16="http://schemas.microsoft.com/office/drawing/2014/main" id="{4F66A0D1-75ED-467D-B728-EEECF3A0DBD5}"/>
              </a:ext>
            </a:extLst>
          </p:cNvPr>
          <p:cNvSpPr txBox="1"/>
          <p:nvPr/>
        </p:nvSpPr>
        <p:spPr>
          <a:xfrm>
            <a:off x="3581400" y="1009471"/>
            <a:ext cx="4876800" cy="1200329"/>
          </a:xfrm>
          <a:prstGeom prst="rect">
            <a:avLst/>
          </a:prstGeom>
          <a:noFill/>
        </p:spPr>
        <p:txBody>
          <a:bodyPr wrap="square" rtlCol="0">
            <a:spAutoFit/>
          </a:bodyPr>
          <a:lstStyle/>
          <a:p>
            <a:pPr algn="ctr"/>
            <a:r>
              <a:rPr lang="en-US" sz="7200" b="1" dirty="0"/>
              <a:t>Questions?</a:t>
            </a:r>
          </a:p>
        </p:txBody>
      </p:sp>
    </p:spTree>
    <p:extLst>
      <p:ext uri="{BB962C8B-B14F-4D97-AF65-F5344CB8AC3E}">
        <p14:creationId xmlns:p14="http://schemas.microsoft.com/office/powerpoint/2010/main" val="242970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nodeType="withEffect">
                                  <p:stCondLst>
                                    <p:cond delay="0"/>
                                  </p:stCondLst>
                                  <p:iterate type="lt">
                                    <p:tmPct val="10000"/>
                                  </p:iterate>
                                  <p:childTnLst>
                                    <p:animMotion origin="layout" path="M -2.91667E-6 3.7037E-6 L -2.91667E-6 -0.07223 " pathEditMode="relative" rAng="0" ptsTypes="AA">
                                      <p:cBhvr>
                                        <p:cTn id="6" dur="250" accel="50000" decel="50000" autoRev="1" fill="hold">
                                          <p:stCondLst>
                                            <p:cond delay="0"/>
                                          </p:stCondLst>
                                        </p:cTn>
                                        <p:tgtEl>
                                          <p:spTgt spid="9">
                                            <p:txEl>
                                              <p:pRg st="0" end="0"/>
                                            </p:txEl>
                                          </p:spTgt>
                                        </p:tgtEl>
                                        <p:attrNameLst>
                                          <p:attrName>ppt_x</p:attrName>
                                          <p:attrName>ppt_y</p:attrName>
                                        </p:attrNameLst>
                                      </p:cBhvr>
                                      <p:rCtr x="0" y="-3611"/>
                                    </p:animMotion>
                                    <p:animRot by="1500000">
                                      <p:cBhvr>
                                        <p:cTn id="7" dur="125" fill="hold">
                                          <p:stCondLst>
                                            <p:cond delay="0"/>
                                          </p:stCondLst>
                                        </p:cTn>
                                        <p:tgtEl>
                                          <p:spTgt spid="9">
                                            <p:txEl>
                                              <p:pRg st="0" end="0"/>
                                            </p:txEl>
                                          </p:spTgt>
                                        </p:tgtEl>
                                        <p:attrNameLst>
                                          <p:attrName>r</p:attrName>
                                        </p:attrNameLst>
                                      </p:cBhvr>
                                    </p:animRot>
                                    <p:animRot by="-1500000">
                                      <p:cBhvr>
                                        <p:cTn id="8" dur="125" fill="hold">
                                          <p:stCondLst>
                                            <p:cond delay="125"/>
                                          </p:stCondLst>
                                        </p:cTn>
                                        <p:tgtEl>
                                          <p:spTgt spid="9">
                                            <p:txEl>
                                              <p:pRg st="0" end="0"/>
                                            </p:txEl>
                                          </p:spTgt>
                                        </p:tgtEl>
                                        <p:attrNameLst>
                                          <p:attrName>r</p:attrName>
                                        </p:attrNameLst>
                                      </p:cBhvr>
                                    </p:animRot>
                                    <p:animRot by="-1500000">
                                      <p:cBhvr>
                                        <p:cTn id="9" dur="125" fill="hold">
                                          <p:stCondLst>
                                            <p:cond delay="250"/>
                                          </p:stCondLst>
                                        </p:cTn>
                                        <p:tgtEl>
                                          <p:spTgt spid="9">
                                            <p:txEl>
                                              <p:pRg st="0" end="0"/>
                                            </p:txEl>
                                          </p:spTgt>
                                        </p:tgtEl>
                                        <p:attrNameLst>
                                          <p:attrName>r</p:attrName>
                                        </p:attrNameLst>
                                      </p:cBhvr>
                                    </p:animRot>
                                    <p:animRot by="1500000">
                                      <p:cBhvr>
                                        <p:cTn id="10" dur="125" fill="hold">
                                          <p:stCondLst>
                                            <p:cond delay="375"/>
                                          </p:stCondLst>
                                        </p:cTn>
                                        <p:tgtEl>
                                          <p:spTgt spid="9">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4000" y="320634"/>
            <a:ext cx="9144000" cy="803564"/>
          </a:xfrm>
        </p:spPr>
        <p:txBody>
          <a:bodyPr/>
          <a:lstStyle/>
          <a:p>
            <a:r>
              <a:rPr lang="en-US" dirty="0"/>
              <a:t>TITAN 2.0 Crash on the Web</a:t>
            </a:r>
            <a:endParaRPr dirty="0"/>
          </a:p>
        </p:txBody>
      </p:sp>
      <p:sp>
        <p:nvSpPr>
          <p:cNvPr id="14" name="Content Placeholder 13"/>
          <p:cNvSpPr>
            <a:spLocks noGrp="1"/>
          </p:cNvSpPr>
          <p:nvPr>
            <p:ph idx="1"/>
          </p:nvPr>
        </p:nvSpPr>
        <p:spPr>
          <a:xfrm>
            <a:off x="1524000" y="1066800"/>
            <a:ext cx="9144000" cy="5486400"/>
          </a:xfrm>
        </p:spPr>
        <p:txBody>
          <a:bodyPr>
            <a:normAutofit/>
          </a:bodyPr>
          <a:lstStyle/>
          <a:p>
            <a:r>
              <a:rPr lang="en-US" dirty="0"/>
              <a:t>Site is </a:t>
            </a:r>
            <a:r>
              <a:rPr lang="en-US" i="1" dirty="0">
                <a:solidFill>
                  <a:srgbClr val="00B0F0"/>
                </a:solidFill>
                <a:hlinkClick r:id="rId3">
                  <a:extLst>
                    <a:ext uri="{A12FA001-AC4F-418D-AE19-62706E023703}">
                      <ahyp:hlinkClr xmlns:ahyp="http://schemas.microsoft.com/office/drawing/2018/hyperlinkcolor" val="tx"/>
                    </a:ext>
                  </a:extLst>
                </a:hlinkClick>
              </a:rPr>
              <a:t>titan.safety.tn.gov</a:t>
            </a:r>
            <a:endParaRPr lang="en-US" i="1" dirty="0">
              <a:solidFill>
                <a:srgbClr val="00B0F0"/>
              </a:solidFill>
            </a:endParaRPr>
          </a:p>
          <a:p>
            <a:r>
              <a:rPr lang="en-US" dirty="0"/>
              <a:t>Available on any device with active internet service</a:t>
            </a:r>
          </a:p>
          <a:p>
            <a:r>
              <a:rPr lang="en-US" dirty="0"/>
              <a:t>Use an up-to-date browser: Chrome, Firefox, Edge, Safari, </a:t>
            </a:r>
            <a:r>
              <a:rPr lang="en-US" dirty="0" err="1"/>
              <a:t>etc</a:t>
            </a:r>
            <a:r>
              <a:rPr lang="en-US" dirty="0"/>
              <a:t>…</a:t>
            </a:r>
            <a:endParaRPr dirty="0"/>
          </a:p>
          <a:p>
            <a:r>
              <a:rPr lang="en-US" dirty="0"/>
              <a:t>NOT available for offline use.</a:t>
            </a:r>
          </a:p>
          <a:p>
            <a:r>
              <a:rPr lang="en-US" dirty="0"/>
              <a:t>Username, Password, and profile are mirrored from TITAN Client</a:t>
            </a:r>
          </a:p>
          <a:p>
            <a:r>
              <a:rPr lang="en-US" dirty="0"/>
              <a:t>Any crashes/reports created in TITAN Client are not editable in TITAN 2.0</a:t>
            </a:r>
          </a:p>
          <a:p>
            <a:r>
              <a:rPr lang="en-US" dirty="0"/>
              <a:t>When you pull in a report to review and you do not reject or approve it in approximately 8 </a:t>
            </a:r>
            <a:r>
              <a:rPr lang="en-US" dirty="0" err="1"/>
              <a:t>hrs</a:t>
            </a:r>
            <a:r>
              <a:rPr lang="en-US" dirty="0"/>
              <a:t>, it will automatically get sent back to the review queue and discard any edits you may have done.</a:t>
            </a:r>
          </a:p>
          <a:p>
            <a:r>
              <a:rPr lang="en-US" dirty="0"/>
              <a:t>Your “pending” </a:t>
            </a:r>
            <a:r>
              <a:rPr lang="en-US"/>
              <a:t>review text </a:t>
            </a:r>
            <a:r>
              <a:rPr lang="en-US" dirty="0"/>
              <a:t>notifications can be discontinued in your TITAN 2.0 profile by checking the </a:t>
            </a:r>
            <a:r>
              <a:rPr lang="en-US" dirty="0" err="1"/>
              <a:t>Opt</a:t>
            </a:r>
            <a:r>
              <a:rPr lang="en-US" dirty="0"/>
              <a:t> Out feature.  The notifications are set to notify you when approximately 30 minutes is left in the auto RTQ (Return To Queue) feature.</a:t>
            </a:r>
          </a:p>
        </p:txBody>
      </p:sp>
    </p:spTree>
    <p:extLst>
      <p:ext uri="{BB962C8B-B14F-4D97-AF65-F5344CB8AC3E}">
        <p14:creationId xmlns:p14="http://schemas.microsoft.com/office/powerpoint/2010/main" val="30428263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34404" y="0"/>
            <a:ext cx="3581400" cy="685800"/>
          </a:xfrm>
        </p:spPr>
        <p:txBody>
          <a:bodyPr>
            <a:normAutofit/>
          </a:bodyPr>
          <a:lstStyle/>
          <a:p>
            <a:r>
              <a:rPr lang="en-US" dirty="0"/>
              <a:t>Action Buttons</a:t>
            </a:r>
            <a:endParaRPr dirty="0"/>
          </a:p>
        </p:txBody>
      </p:sp>
      <p:sp>
        <p:nvSpPr>
          <p:cNvPr id="4" name="Text Placeholder 3"/>
          <p:cNvSpPr>
            <a:spLocks noGrp="1"/>
          </p:cNvSpPr>
          <p:nvPr>
            <p:ph type="body" sz="half" idx="2"/>
          </p:nvPr>
        </p:nvSpPr>
        <p:spPr>
          <a:xfrm>
            <a:off x="8534404" y="533400"/>
            <a:ext cx="3124161" cy="6324600"/>
          </a:xfrm>
        </p:spPr>
        <p:txBody>
          <a:bodyPr>
            <a:noAutofit/>
          </a:bodyPr>
          <a:lstStyle/>
          <a:p>
            <a:r>
              <a:rPr lang="en-US" dirty="0"/>
              <a:t>At the bottom of the pages there are four buttons that may appear:</a:t>
            </a:r>
          </a:p>
          <a:p>
            <a:r>
              <a:rPr lang="en-US" sz="1800" b="1" u="sng" dirty="0">
                <a:solidFill>
                  <a:srgbClr val="0070C0"/>
                </a:solidFill>
              </a:rPr>
              <a:t>Previous</a:t>
            </a:r>
            <a:r>
              <a:rPr lang="en-US" dirty="0"/>
              <a:t>- takes you to the previous page.</a:t>
            </a:r>
          </a:p>
          <a:p>
            <a:r>
              <a:rPr lang="en-US" sz="1800" b="1" u="sng" dirty="0">
                <a:solidFill>
                  <a:srgbClr val="0070C0"/>
                </a:solidFill>
              </a:rPr>
              <a:t>Next</a:t>
            </a:r>
            <a:r>
              <a:rPr lang="en-US" dirty="0"/>
              <a:t>- takes you to the next page.</a:t>
            </a:r>
          </a:p>
          <a:p>
            <a:r>
              <a:rPr lang="en-US" sz="1800" b="1" u="sng" dirty="0">
                <a:solidFill>
                  <a:srgbClr val="0070C0"/>
                </a:solidFill>
              </a:rPr>
              <a:t>Save</a:t>
            </a:r>
            <a:r>
              <a:rPr lang="en-US" dirty="0"/>
              <a:t>- saves the information entered.</a:t>
            </a:r>
          </a:p>
          <a:p>
            <a:r>
              <a:rPr lang="en-US" sz="1800" b="1" u="sng" dirty="0">
                <a:solidFill>
                  <a:srgbClr val="0070C0"/>
                </a:solidFill>
              </a:rPr>
              <a:t>Validate</a:t>
            </a:r>
            <a:r>
              <a:rPr lang="en-US" dirty="0"/>
              <a:t>- this button will show the validations only for the current page.  </a:t>
            </a:r>
          </a:p>
          <a:p>
            <a:r>
              <a:rPr lang="en-US" dirty="0"/>
              <a:t>The Attachments section has the Validate All which checks the complete report for errors.  </a:t>
            </a:r>
          </a:p>
          <a:p>
            <a:r>
              <a:rPr lang="en-US" sz="1800" b="1" u="sng" dirty="0">
                <a:solidFill>
                  <a:srgbClr val="0070C0"/>
                </a:solidFill>
              </a:rPr>
              <a:t>Reject</a:t>
            </a:r>
            <a:r>
              <a:rPr lang="en-US" dirty="0"/>
              <a:t>- this button will send the report back to the investigator/submitter for revisions.  The notes will collect your input to relay back to the investigator.</a:t>
            </a:r>
          </a:p>
          <a:p>
            <a:r>
              <a:rPr lang="en-US" sz="1800" b="1" u="sng" dirty="0">
                <a:solidFill>
                  <a:srgbClr val="0070C0"/>
                </a:solidFill>
              </a:rPr>
              <a:t>Validate All</a:t>
            </a:r>
            <a:r>
              <a:rPr lang="en-US" dirty="0"/>
              <a:t>- this button is only visible on the last section of the report and will check all errors. Successful validation will give the Approve button.</a:t>
            </a:r>
          </a:p>
          <a:p>
            <a:r>
              <a:rPr lang="en-US" b="1" u="sng" dirty="0">
                <a:solidFill>
                  <a:srgbClr val="0070C0"/>
                </a:solidFill>
              </a:rPr>
              <a:t>Approve</a:t>
            </a:r>
            <a:r>
              <a:rPr lang="en-US" dirty="0"/>
              <a:t>- this button approves the report to become official and be available to the public.</a:t>
            </a:r>
          </a:p>
        </p:txBody>
      </p:sp>
      <p:pic>
        <p:nvPicPr>
          <p:cNvPr id="8" name="Content Placeholder 7">
            <a:extLst>
              <a:ext uri="{FF2B5EF4-FFF2-40B4-BE49-F238E27FC236}">
                <a16:creationId xmlns:a16="http://schemas.microsoft.com/office/drawing/2014/main" id="{DA463E1B-01D3-41B0-91DA-00A5215047E7}"/>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249907" y="2347395"/>
            <a:ext cx="8191183" cy="1081605"/>
          </a:xfrm>
        </p:spPr>
      </p:pic>
      <p:sp>
        <p:nvSpPr>
          <p:cNvPr id="3" name="Rectangle: Rounded Corners 2">
            <a:extLst>
              <a:ext uri="{FF2B5EF4-FFF2-40B4-BE49-F238E27FC236}">
                <a16:creationId xmlns:a16="http://schemas.microsoft.com/office/drawing/2014/main" id="{AF8AD50A-3864-4B80-A92E-4088DA6A02CB}"/>
              </a:ext>
            </a:extLst>
          </p:cNvPr>
          <p:cNvSpPr/>
          <p:nvPr/>
        </p:nvSpPr>
        <p:spPr>
          <a:xfrm>
            <a:off x="381001" y="2438400"/>
            <a:ext cx="2209800" cy="922772"/>
          </a:xfrm>
          <a:prstGeom prst="round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4A984E75-7C27-4476-9421-EC53FCC56726}"/>
              </a:ext>
            </a:extLst>
          </p:cNvPr>
          <p:cNvSpPr/>
          <p:nvPr/>
        </p:nvSpPr>
        <p:spPr>
          <a:xfrm>
            <a:off x="2684111" y="2438400"/>
            <a:ext cx="1541113" cy="922772"/>
          </a:xfrm>
          <a:prstGeom prst="round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18B3DEA2-407B-43A3-86A6-7C321FE265A2}"/>
              </a:ext>
            </a:extLst>
          </p:cNvPr>
          <p:cNvSpPr/>
          <p:nvPr/>
        </p:nvSpPr>
        <p:spPr>
          <a:xfrm>
            <a:off x="4298169" y="2426811"/>
            <a:ext cx="1797831" cy="922772"/>
          </a:xfrm>
          <a:prstGeom prst="round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4EB1BBB8-7124-4F07-B892-9881E931FEFC}"/>
              </a:ext>
            </a:extLst>
          </p:cNvPr>
          <p:cNvSpPr/>
          <p:nvPr/>
        </p:nvSpPr>
        <p:spPr>
          <a:xfrm>
            <a:off x="6158345" y="2438400"/>
            <a:ext cx="2209800" cy="922772"/>
          </a:xfrm>
          <a:prstGeom prst="round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Graphical user interface, text, application&#10;&#10;Description automatically generated">
            <a:extLst>
              <a:ext uri="{FF2B5EF4-FFF2-40B4-BE49-F238E27FC236}">
                <a16:creationId xmlns:a16="http://schemas.microsoft.com/office/drawing/2014/main" id="{1EE64AC7-037A-93F5-E50C-F518A4B4F5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0200" y="3581400"/>
            <a:ext cx="2008693" cy="1081604"/>
          </a:xfrm>
          <a:prstGeom prst="rect">
            <a:avLst/>
          </a:prstGeom>
        </p:spPr>
      </p:pic>
      <p:pic>
        <p:nvPicPr>
          <p:cNvPr id="16" name="Picture 15" descr="Text&#10;&#10;Description automatically generated with medium confidence">
            <a:extLst>
              <a:ext uri="{FF2B5EF4-FFF2-40B4-BE49-F238E27FC236}">
                <a16:creationId xmlns:a16="http://schemas.microsoft.com/office/drawing/2014/main" id="{C8DD5203-E0C5-9AE3-F272-E6206A8D622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02971" y="5029200"/>
            <a:ext cx="2307229" cy="994172"/>
          </a:xfrm>
          <a:prstGeom prst="rect">
            <a:avLst/>
          </a:prstGeom>
        </p:spPr>
      </p:pic>
      <p:sp>
        <p:nvSpPr>
          <p:cNvPr id="17" name="Rectangle: Rounded Corners 16">
            <a:extLst>
              <a:ext uri="{FF2B5EF4-FFF2-40B4-BE49-F238E27FC236}">
                <a16:creationId xmlns:a16="http://schemas.microsoft.com/office/drawing/2014/main" id="{6727A8CC-4473-8721-2338-94B232AAF7C6}"/>
              </a:ext>
            </a:extLst>
          </p:cNvPr>
          <p:cNvSpPr/>
          <p:nvPr/>
        </p:nvSpPr>
        <p:spPr>
          <a:xfrm>
            <a:off x="1652045" y="3640637"/>
            <a:ext cx="1905000" cy="922772"/>
          </a:xfrm>
          <a:prstGeom prst="round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9A43715D-B8E5-2F3E-46B2-4F9791DA52C9}"/>
              </a:ext>
            </a:extLst>
          </p:cNvPr>
          <p:cNvSpPr/>
          <p:nvPr/>
        </p:nvSpPr>
        <p:spPr>
          <a:xfrm>
            <a:off x="3160326" y="5064900"/>
            <a:ext cx="2186253" cy="922772"/>
          </a:xfrm>
          <a:prstGeom prst="round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5792638-F5DA-E2EB-BFA9-C0A46ED1785F}"/>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398155" y="3640637"/>
            <a:ext cx="3285631" cy="1081604"/>
          </a:xfrm>
          <a:prstGeom prst="rect">
            <a:avLst/>
          </a:prstGeom>
        </p:spPr>
      </p:pic>
      <p:sp>
        <p:nvSpPr>
          <p:cNvPr id="7" name="Rectangle: Rounded Corners 6">
            <a:extLst>
              <a:ext uri="{FF2B5EF4-FFF2-40B4-BE49-F238E27FC236}">
                <a16:creationId xmlns:a16="http://schemas.microsoft.com/office/drawing/2014/main" id="{8DA3A6AB-05E9-2E25-736F-D4A4A495C778}"/>
              </a:ext>
            </a:extLst>
          </p:cNvPr>
          <p:cNvSpPr/>
          <p:nvPr/>
        </p:nvSpPr>
        <p:spPr>
          <a:xfrm>
            <a:off x="4407663" y="3625833"/>
            <a:ext cx="3276123" cy="1096408"/>
          </a:xfrm>
          <a:prstGeom prst="round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68134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repeatCount="indefinite" grpId="1" nodeType="clickEffect">
                                  <p:stCondLst>
                                    <p:cond delay="0"/>
                                  </p:stCondLst>
                                  <p:endCondLst>
                                    <p:cond evt="onNext" delay="0">
                                      <p:tgtEl>
                                        <p:sldTgt/>
                                      </p:tgtEl>
                                    </p:cond>
                                  </p:endCondLst>
                                  <p:childTnLst>
                                    <p:set>
                                      <p:cBhvr>
                                        <p:cTn id="6" dur="1" fill="hold">
                                          <p:stCondLst>
                                            <p:cond delay="0"/>
                                          </p:stCondLst>
                                        </p:cTn>
                                        <p:tgtEl>
                                          <p:spTgt spid="3"/>
                                        </p:tgtEl>
                                        <p:attrNameLst>
                                          <p:attrName>style.visibility</p:attrName>
                                        </p:attrNameLst>
                                      </p:cBhvr>
                                      <p:to>
                                        <p:strVal val="visible"/>
                                      </p:to>
                                    </p:set>
                                    <p:animEffect transition="in" filter="wheel(1)">
                                      <p:cBhvr>
                                        <p:cTn id="7" dur="1000"/>
                                        <p:tgtEl>
                                          <p:spTgt spid="3"/>
                                        </p:tgtEl>
                                      </p:cBhvr>
                                    </p:animEffect>
                                  </p:childTnLst>
                                </p:cTn>
                              </p:par>
                              <p:par>
                                <p:cTn id="8" presetID="16" presetClass="emph" presetSubtype="0" repeatCount="indefinite" fill="hold" grpId="0" nodeType="withEffect">
                                  <p:stCondLst>
                                    <p:cond delay="0"/>
                                  </p:stCondLst>
                                  <p:endCondLst>
                                    <p:cond evt="onNext" delay="0">
                                      <p:tgtEl>
                                        <p:sldTgt/>
                                      </p:tgtEl>
                                    </p:cond>
                                  </p:endCondLst>
                                  <p:iterate type="lt">
                                    <p:tmPct val="4000"/>
                                  </p:iterate>
                                  <p:childTnLst>
                                    <p:set>
                                      <p:cBhvr override="childStyle">
                                        <p:cTn id="9" dur="500" fill="hold"/>
                                        <p:tgtEl>
                                          <p:spTgt spid="4">
                                            <p:txEl>
                                              <p:pRg st="1" end="1"/>
                                            </p:txEl>
                                          </p:spTgt>
                                        </p:tgtEl>
                                        <p:attrNameLst>
                                          <p:attrName>style.color</p:attrName>
                                        </p:attrNameLst>
                                      </p:cBhvr>
                                      <p:to>
                                        <p:clrVal>
                                          <a:schemeClr val="accent2"/>
                                        </p:clrVal>
                                      </p:to>
                                    </p:set>
                                    <p:set>
                                      <p:cBhvr>
                                        <p:cTn id="10" dur="500" fill="hold"/>
                                        <p:tgtEl>
                                          <p:spTgt spid="4">
                                            <p:txEl>
                                              <p:pRg st="1" end="1"/>
                                            </p:txEl>
                                          </p:spTgt>
                                        </p:tgtEl>
                                        <p:attrNameLst>
                                          <p:attrName>fillcolor</p:attrName>
                                        </p:attrNameLst>
                                      </p:cBhvr>
                                      <p:to>
                                        <p:clrVal>
                                          <a:schemeClr val="accent2"/>
                                        </p:clrVal>
                                      </p:to>
                                    </p:set>
                                    <p:set>
                                      <p:cBhvr>
                                        <p:cTn id="11" dur="500" fill="hold"/>
                                        <p:tgtEl>
                                          <p:spTgt spid="4">
                                            <p:txEl>
                                              <p:pRg st="1" end="1"/>
                                            </p:txEl>
                                          </p:spTgt>
                                        </p:tgtEl>
                                        <p:attrNameLst>
                                          <p:attrName>fill.type</p:attrName>
                                        </p:attrNameLst>
                                      </p:cBhvr>
                                      <p:to>
                                        <p:strVal val="solid"/>
                                      </p:to>
                                    </p:set>
                                  </p:childTnLst>
                                  <p:subTnLst>
                                    <p:animClr clrSpc="rgb" dir="cw">
                                      <p:cBhvr override="childStyle">
                                        <p:cTn dur="1" fill="hold" display="0" masterRel="nextClick" afterEffect="1"/>
                                        <p:tgtEl>
                                          <p:spTgt spid="4">
                                            <p:txEl>
                                              <p:pRg st="1" end="1"/>
                                            </p:txEl>
                                          </p:spTgt>
                                        </p:tgtEl>
                                        <p:attrNameLst>
                                          <p:attrName>ppt_c</p:attrName>
                                        </p:attrNameLst>
                                      </p:cBhvr>
                                      <p:to>
                                        <a:schemeClr val="tx2"/>
                                      </p:to>
                                    </p:animClr>
                                  </p:sub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0" nodeType="clickEffect">
                                  <p:stCondLst>
                                    <p:cond delay="0"/>
                                  </p:stCondLst>
                                  <p:childTnLst>
                                    <p:animEffect transition="out" filter="fade">
                                      <p:cBhvr>
                                        <p:cTn id="15" dur="500"/>
                                        <p:tgtEl>
                                          <p:spTgt spid="3"/>
                                        </p:tgtEl>
                                      </p:cBhvr>
                                    </p:animEffect>
                                    <p:set>
                                      <p:cBhvr>
                                        <p:cTn id="16" dur="1" fill="hold">
                                          <p:stCondLst>
                                            <p:cond delay="499"/>
                                          </p:stCondLst>
                                        </p:cTn>
                                        <p:tgtEl>
                                          <p:spTgt spid="3"/>
                                        </p:tgtEl>
                                        <p:attrNameLst>
                                          <p:attrName>style.visibility</p:attrName>
                                        </p:attrNameLst>
                                      </p:cBhvr>
                                      <p:to>
                                        <p:strVal val="hidden"/>
                                      </p:to>
                                    </p:set>
                                  </p:childTnLst>
                                </p:cTn>
                              </p:par>
                              <p:par>
                                <p:cTn id="17" presetID="21" presetClass="entr" presetSubtype="1" repeatCount="indefinite" grpId="1" nodeType="withEffect">
                                  <p:stCondLst>
                                    <p:cond delay="0"/>
                                  </p:stCondLst>
                                  <p:endCondLst>
                                    <p:cond evt="onNext" delay="0">
                                      <p:tgtEl>
                                        <p:sldTgt/>
                                      </p:tgtEl>
                                    </p:cond>
                                  </p:endCondLst>
                                  <p:childTnLst>
                                    <p:set>
                                      <p:cBhvr>
                                        <p:cTn id="18" dur="1" fill="hold">
                                          <p:stCondLst>
                                            <p:cond delay="0"/>
                                          </p:stCondLst>
                                        </p:cTn>
                                        <p:tgtEl>
                                          <p:spTgt spid="9"/>
                                        </p:tgtEl>
                                        <p:attrNameLst>
                                          <p:attrName>style.visibility</p:attrName>
                                        </p:attrNameLst>
                                      </p:cBhvr>
                                      <p:to>
                                        <p:strVal val="visible"/>
                                      </p:to>
                                    </p:set>
                                    <p:animEffect transition="in" filter="wheel(1)">
                                      <p:cBhvr>
                                        <p:cTn id="19" dur="1000"/>
                                        <p:tgtEl>
                                          <p:spTgt spid="9"/>
                                        </p:tgtEl>
                                      </p:cBhvr>
                                    </p:animEffect>
                                  </p:childTnLst>
                                </p:cTn>
                              </p:par>
                              <p:par>
                                <p:cTn id="20" presetID="16" presetClass="emph" presetSubtype="0" repeatCount="indefinite" fill="hold" grpId="0" nodeType="withEffect">
                                  <p:stCondLst>
                                    <p:cond delay="0"/>
                                  </p:stCondLst>
                                  <p:endCondLst>
                                    <p:cond evt="onNext" delay="0">
                                      <p:tgtEl>
                                        <p:sldTgt/>
                                      </p:tgtEl>
                                    </p:cond>
                                  </p:endCondLst>
                                  <p:iterate type="lt">
                                    <p:tmPct val="4000"/>
                                  </p:iterate>
                                  <p:childTnLst>
                                    <p:set>
                                      <p:cBhvr override="childStyle">
                                        <p:cTn id="21" dur="500" fill="hold"/>
                                        <p:tgtEl>
                                          <p:spTgt spid="4">
                                            <p:txEl>
                                              <p:pRg st="2" end="2"/>
                                            </p:txEl>
                                          </p:spTgt>
                                        </p:tgtEl>
                                        <p:attrNameLst>
                                          <p:attrName>style.color</p:attrName>
                                        </p:attrNameLst>
                                      </p:cBhvr>
                                      <p:to>
                                        <p:clrVal>
                                          <a:schemeClr val="accent2"/>
                                        </p:clrVal>
                                      </p:to>
                                    </p:set>
                                    <p:set>
                                      <p:cBhvr>
                                        <p:cTn id="22" dur="500" fill="hold"/>
                                        <p:tgtEl>
                                          <p:spTgt spid="4">
                                            <p:txEl>
                                              <p:pRg st="2" end="2"/>
                                            </p:txEl>
                                          </p:spTgt>
                                        </p:tgtEl>
                                        <p:attrNameLst>
                                          <p:attrName>fillcolor</p:attrName>
                                        </p:attrNameLst>
                                      </p:cBhvr>
                                      <p:to>
                                        <p:clrVal>
                                          <a:schemeClr val="accent2"/>
                                        </p:clrVal>
                                      </p:to>
                                    </p:set>
                                    <p:set>
                                      <p:cBhvr>
                                        <p:cTn id="23" dur="500" fill="hold"/>
                                        <p:tgtEl>
                                          <p:spTgt spid="4">
                                            <p:txEl>
                                              <p:pRg st="2" end="2"/>
                                            </p:txEl>
                                          </p:spTgt>
                                        </p:tgtEl>
                                        <p:attrNameLst>
                                          <p:attrName>fill.type</p:attrName>
                                        </p:attrNameLst>
                                      </p:cBhvr>
                                      <p:to>
                                        <p:strVal val="solid"/>
                                      </p:to>
                                    </p:set>
                                  </p:childTnLst>
                                  <p:subTnLst>
                                    <p:animClr clrSpc="rgb" dir="cw">
                                      <p:cBhvr override="childStyle">
                                        <p:cTn dur="1" fill="hold" display="0" masterRel="nextClick" afterEffect="1"/>
                                        <p:tgtEl>
                                          <p:spTgt spid="4">
                                            <p:txEl>
                                              <p:pRg st="2" end="2"/>
                                            </p:txEl>
                                          </p:spTgt>
                                        </p:tgtEl>
                                        <p:attrNameLst>
                                          <p:attrName>ppt_c</p:attrName>
                                        </p:attrNameLst>
                                      </p:cBhvr>
                                      <p:to>
                                        <a:schemeClr val="tx2"/>
                                      </p:to>
                                    </p:animClr>
                                  </p:sub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0" nodeType="clickEffect">
                                  <p:stCondLst>
                                    <p:cond delay="0"/>
                                  </p:stCondLst>
                                  <p:childTnLst>
                                    <p:animEffect transition="out" filter="fade">
                                      <p:cBhvr>
                                        <p:cTn id="27" dur="500"/>
                                        <p:tgtEl>
                                          <p:spTgt spid="9"/>
                                        </p:tgtEl>
                                      </p:cBhvr>
                                    </p:animEffect>
                                    <p:set>
                                      <p:cBhvr>
                                        <p:cTn id="28" dur="1" fill="hold">
                                          <p:stCondLst>
                                            <p:cond delay="499"/>
                                          </p:stCondLst>
                                        </p:cTn>
                                        <p:tgtEl>
                                          <p:spTgt spid="9"/>
                                        </p:tgtEl>
                                        <p:attrNameLst>
                                          <p:attrName>style.visibility</p:attrName>
                                        </p:attrNameLst>
                                      </p:cBhvr>
                                      <p:to>
                                        <p:strVal val="hidden"/>
                                      </p:to>
                                    </p:set>
                                  </p:childTnLst>
                                </p:cTn>
                              </p:par>
                              <p:par>
                                <p:cTn id="29" presetID="21" presetClass="entr" presetSubtype="1" repeatCount="indefinite" grpId="1" nodeType="withEffect">
                                  <p:stCondLst>
                                    <p:cond delay="0"/>
                                  </p:stCondLst>
                                  <p:endCondLst>
                                    <p:cond evt="onNext" delay="0">
                                      <p:tgtEl>
                                        <p:sldTgt/>
                                      </p:tgtEl>
                                    </p:cond>
                                  </p:endCondLst>
                                  <p:childTnLst>
                                    <p:set>
                                      <p:cBhvr>
                                        <p:cTn id="30" dur="1" fill="hold">
                                          <p:stCondLst>
                                            <p:cond delay="0"/>
                                          </p:stCondLst>
                                        </p:cTn>
                                        <p:tgtEl>
                                          <p:spTgt spid="10"/>
                                        </p:tgtEl>
                                        <p:attrNameLst>
                                          <p:attrName>style.visibility</p:attrName>
                                        </p:attrNameLst>
                                      </p:cBhvr>
                                      <p:to>
                                        <p:strVal val="visible"/>
                                      </p:to>
                                    </p:set>
                                    <p:animEffect transition="in" filter="wheel(1)">
                                      <p:cBhvr>
                                        <p:cTn id="31" dur="1000"/>
                                        <p:tgtEl>
                                          <p:spTgt spid="10"/>
                                        </p:tgtEl>
                                      </p:cBhvr>
                                    </p:animEffect>
                                  </p:childTnLst>
                                </p:cTn>
                              </p:par>
                              <p:par>
                                <p:cTn id="32" presetID="16" presetClass="emph" presetSubtype="0" repeatCount="indefinite" fill="hold" grpId="0" nodeType="withEffect">
                                  <p:stCondLst>
                                    <p:cond delay="0"/>
                                  </p:stCondLst>
                                  <p:endCondLst>
                                    <p:cond evt="onNext" delay="0">
                                      <p:tgtEl>
                                        <p:sldTgt/>
                                      </p:tgtEl>
                                    </p:cond>
                                  </p:endCondLst>
                                  <p:iterate type="lt">
                                    <p:tmPct val="4000"/>
                                  </p:iterate>
                                  <p:childTnLst>
                                    <p:set>
                                      <p:cBhvr override="childStyle">
                                        <p:cTn id="33" dur="500" fill="hold"/>
                                        <p:tgtEl>
                                          <p:spTgt spid="4">
                                            <p:txEl>
                                              <p:pRg st="3" end="3"/>
                                            </p:txEl>
                                          </p:spTgt>
                                        </p:tgtEl>
                                        <p:attrNameLst>
                                          <p:attrName>style.color</p:attrName>
                                        </p:attrNameLst>
                                      </p:cBhvr>
                                      <p:to>
                                        <p:clrVal>
                                          <a:schemeClr val="accent2"/>
                                        </p:clrVal>
                                      </p:to>
                                    </p:set>
                                    <p:set>
                                      <p:cBhvr>
                                        <p:cTn id="34" dur="500" fill="hold"/>
                                        <p:tgtEl>
                                          <p:spTgt spid="4">
                                            <p:txEl>
                                              <p:pRg st="3" end="3"/>
                                            </p:txEl>
                                          </p:spTgt>
                                        </p:tgtEl>
                                        <p:attrNameLst>
                                          <p:attrName>fillcolor</p:attrName>
                                        </p:attrNameLst>
                                      </p:cBhvr>
                                      <p:to>
                                        <p:clrVal>
                                          <a:schemeClr val="accent2"/>
                                        </p:clrVal>
                                      </p:to>
                                    </p:set>
                                    <p:set>
                                      <p:cBhvr>
                                        <p:cTn id="35" dur="500" fill="hold"/>
                                        <p:tgtEl>
                                          <p:spTgt spid="4">
                                            <p:txEl>
                                              <p:pRg st="3" end="3"/>
                                            </p:txEl>
                                          </p:spTgt>
                                        </p:tgtEl>
                                        <p:attrNameLst>
                                          <p:attrName>fill.type</p:attrName>
                                        </p:attrNameLst>
                                      </p:cBhvr>
                                      <p:to>
                                        <p:strVal val="solid"/>
                                      </p:to>
                                    </p:set>
                                  </p:childTnLst>
                                  <p:subTnLst>
                                    <p:animClr clrSpc="rgb" dir="cw">
                                      <p:cBhvr override="childStyle">
                                        <p:cTn dur="1" fill="hold" display="0" masterRel="nextClick" afterEffect="1"/>
                                        <p:tgtEl>
                                          <p:spTgt spid="4">
                                            <p:txEl>
                                              <p:pRg st="3" end="3"/>
                                            </p:txEl>
                                          </p:spTgt>
                                        </p:tgtEl>
                                        <p:attrNameLst>
                                          <p:attrName>ppt_c</p:attrName>
                                        </p:attrNameLst>
                                      </p:cBhvr>
                                      <p:to>
                                        <a:schemeClr val="tx2"/>
                                      </p:to>
                                    </p:animClr>
                                  </p:sub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0" nodeType="clickEffect">
                                  <p:stCondLst>
                                    <p:cond delay="0"/>
                                  </p:stCondLst>
                                  <p:childTnLst>
                                    <p:animEffect transition="out" filter="fade">
                                      <p:cBhvr>
                                        <p:cTn id="39" dur="500"/>
                                        <p:tgtEl>
                                          <p:spTgt spid="10"/>
                                        </p:tgtEl>
                                      </p:cBhvr>
                                    </p:animEffect>
                                    <p:set>
                                      <p:cBhvr>
                                        <p:cTn id="40" dur="1" fill="hold">
                                          <p:stCondLst>
                                            <p:cond delay="499"/>
                                          </p:stCondLst>
                                        </p:cTn>
                                        <p:tgtEl>
                                          <p:spTgt spid="10"/>
                                        </p:tgtEl>
                                        <p:attrNameLst>
                                          <p:attrName>style.visibility</p:attrName>
                                        </p:attrNameLst>
                                      </p:cBhvr>
                                      <p:to>
                                        <p:strVal val="hidden"/>
                                      </p:to>
                                    </p:set>
                                  </p:childTnLst>
                                </p:cTn>
                              </p:par>
                              <p:par>
                                <p:cTn id="41" presetID="21" presetClass="entr" presetSubtype="1" repeatCount="indefinite" grpId="0" nodeType="withEffect">
                                  <p:stCondLst>
                                    <p:cond delay="0"/>
                                  </p:stCondLst>
                                  <p:endCondLst>
                                    <p:cond evt="onNext" delay="0">
                                      <p:tgtEl>
                                        <p:sldTgt/>
                                      </p:tgtEl>
                                    </p:cond>
                                  </p:endCondLst>
                                  <p:childTnLst>
                                    <p:set>
                                      <p:cBhvr>
                                        <p:cTn id="42" dur="1" fill="hold">
                                          <p:stCondLst>
                                            <p:cond delay="0"/>
                                          </p:stCondLst>
                                        </p:cTn>
                                        <p:tgtEl>
                                          <p:spTgt spid="11"/>
                                        </p:tgtEl>
                                        <p:attrNameLst>
                                          <p:attrName>style.visibility</p:attrName>
                                        </p:attrNameLst>
                                      </p:cBhvr>
                                      <p:to>
                                        <p:strVal val="visible"/>
                                      </p:to>
                                    </p:set>
                                    <p:animEffect transition="in" filter="wheel(1)">
                                      <p:cBhvr>
                                        <p:cTn id="43" dur="1000"/>
                                        <p:tgtEl>
                                          <p:spTgt spid="11"/>
                                        </p:tgtEl>
                                      </p:cBhvr>
                                    </p:animEffect>
                                  </p:childTnLst>
                                </p:cTn>
                              </p:par>
                              <p:par>
                                <p:cTn id="44" presetID="16" presetClass="emph" presetSubtype="0" repeatCount="indefinite" fill="hold" grpId="0" nodeType="withEffect">
                                  <p:stCondLst>
                                    <p:cond delay="0"/>
                                  </p:stCondLst>
                                  <p:endCondLst>
                                    <p:cond evt="onNext" delay="0">
                                      <p:tgtEl>
                                        <p:sldTgt/>
                                      </p:tgtEl>
                                    </p:cond>
                                  </p:endCondLst>
                                  <p:iterate type="lt">
                                    <p:tmPct val="4000"/>
                                  </p:iterate>
                                  <p:childTnLst>
                                    <p:set>
                                      <p:cBhvr override="childStyle">
                                        <p:cTn id="45" dur="500" fill="hold"/>
                                        <p:tgtEl>
                                          <p:spTgt spid="4">
                                            <p:txEl>
                                              <p:pRg st="4" end="4"/>
                                            </p:txEl>
                                          </p:spTgt>
                                        </p:tgtEl>
                                        <p:attrNameLst>
                                          <p:attrName>style.color</p:attrName>
                                        </p:attrNameLst>
                                      </p:cBhvr>
                                      <p:to>
                                        <p:clrVal>
                                          <a:schemeClr val="accent2"/>
                                        </p:clrVal>
                                      </p:to>
                                    </p:set>
                                    <p:set>
                                      <p:cBhvr>
                                        <p:cTn id="46" dur="500" fill="hold"/>
                                        <p:tgtEl>
                                          <p:spTgt spid="4">
                                            <p:txEl>
                                              <p:pRg st="4" end="4"/>
                                            </p:txEl>
                                          </p:spTgt>
                                        </p:tgtEl>
                                        <p:attrNameLst>
                                          <p:attrName>fillcolor</p:attrName>
                                        </p:attrNameLst>
                                      </p:cBhvr>
                                      <p:to>
                                        <p:clrVal>
                                          <a:schemeClr val="accent2"/>
                                        </p:clrVal>
                                      </p:to>
                                    </p:set>
                                    <p:set>
                                      <p:cBhvr>
                                        <p:cTn id="47" dur="500" fill="hold"/>
                                        <p:tgtEl>
                                          <p:spTgt spid="4">
                                            <p:txEl>
                                              <p:pRg st="4" end="4"/>
                                            </p:txEl>
                                          </p:spTgt>
                                        </p:tgtEl>
                                        <p:attrNameLst>
                                          <p:attrName>fill.type</p:attrName>
                                        </p:attrNameLst>
                                      </p:cBhvr>
                                      <p:to>
                                        <p:strVal val="solid"/>
                                      </p:to>
                                    </p:set>
                                  </p:childTnLst>
                                  <p:subTnLst>
                                    <p:animClr clrSpc="rgb" dir="cw">
                                      <p:cBhvr override="childStyle">
                                        <p:cTn dur="1" fill="hold" display="0" masterRel="nextClick" afterEffect="1"/>
                                        <p:tgtEl>
                                          <p:spTgt spid="4">
                                            <p:txEl>
                                              <p:pRg st="4" end="4"/>
                                            </p:txEl>
                                          </p:spTgt>
                                        </p:tgtEl>
                                        <p:attrNameLst>
                                          <p:attrName>ppt_c</p:attrName>
                                        </p:attrNameLst>
                                      </p:cBhvr>
                                      <p:to>
                                        <a:schemeClr val="tx2"/>
                                      </p:to>
                                    </p:animClr>
                                  </p:sub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500"/>
                                        <p:tgtEl>
                                          <p:spTgt spid="11"/>
                                        </p:tgtEl>
                                      </p:cBhvr>
                                    </p:animEffect>
                                    <p:set>
                                      <p:cBhvr>
                                        <p:cTn id="52" dur="1" fill="hold">
                                          <p:stCondLst>
                                            <p:cond delay="499"/>
                                          </p:stCondLst>
                                        </p:cTn>
                                        <p:tgtEl>
                                          <p:spTgt spid="11"/>
                                        </p:tgtEl>
                                        <p:attrNameLst>
                                          <p:attrName>style.visibility</p:attrName>
                                        </p:attrNameLst>
                                      </p:cBhvr>
                                      <p:to>
                                        <p:strVal val="hidden"/>
                                      </p:to>
                                    </p:set>
                                  </p:childTnLst>
                                </p:cTn>
                              </p:par>
                              <p:par>
                                <p:cTn id="53" presetID="21" presetClass="entr" presetSubtype="1" repeatCount="indefinite" grpId="0" nodeType="withEffect">
                                  <p:stCondLst>
                                    <p:cond delay="0"/>
                                  </p:stCondLst>
                                  <p:endCondLst>
                                    <p:cond evt="onNext" delay="0">
                                      <p:tgtEl>
                                        <p:sldTgt/>
                                      </p:tgtEl>
                                    </p:cond>
                                  </p:endCondLst>
                                  <p:childTnLst>
                                    <p:set>
                                      <p:cBhvr>
                                        <p:cTn id="54" dur="1" fill="hold">
                                          <p:stCondLst>
                                            <p:cond delay="0"/>
                                          </p:stCondLst>
                                        </p:cTn>
                                        <p:tgtEl>
                                          <p:spTgt spid="17"/>
                                        </p:tgtEl>
                                        <p:attrNameLst>
                                          <p:attrName>style.visibility</p:attrName>
                                        </p:attrNameLst>
                                      </p:cBhvr>
                                      <p:to>
                                        <p:strVal val="visible"/>
                                      </p:to>
                                    </p:set>
                                    <p:animEffect transition="in" filter="wheel(1)">
                                      <p:cBhvr>
                                        <p:cTn id="55" dur="1000"/>
                                        <p:tgtEl>
                                          <p:spTgt spid="17"/>
                                        </p:tgtEl>
                                      </p:cBhvr>
                                    </p:animEffect>
                                  </p:childTnLst>
                                </p:cTn>
                              </p:par>
                              <p:par>
                                <p:cTn id="56" presetID="16" presetClass="emph" presetSubtype="0" repeatCount="indefinite" fill="hold" nodeType="withEffect">
                                  <p:stCondLst>
                                    <p:cond delay="0"/>
                                  </p:stCondLst>
                                  <p:endCondLst>
                                    <p:cond evt="onNext" delay="0">
                                      <p:tgtEl>
                                        <p:sldTgt/>
                                      </p:tgtEl>
                                    </p:cond>
                                  </p:endCondLst>
                                  <p:iterate type="lt">
                                    <p:tmPct val="4000"/>
                                  </p:iterate>
                                  <p:childTnLst>
                                    <p:set>
                                      <p:cBhvr override="childStyle">
                                        <p:cTn id="57" dur="500" fill="hold"/>
                                        <p:tgtEl>
                                          <p:spTgt spid="4">
                                            <p:txEl>
                                              <p:pRg st="6" end="6"/>
                                            </p:txEl>
                                          </p:spTgt>
                                        </p:tgtEl>
                                        <p:attrNameLst>
                                          <p:attrName>style.color</p:attrName>
                                        </p:attrNameLst>
                                      </p:cBhvr>
                                      <p:to>
                                        <p:clrVal>
                                          <a:schemeClr val="accent2"/>
                                        </p:clrVal>
                                      </p:to>
                                    </p:set>
                                    <p:set>
                                      <p:cBhvr>
                                        <p:cTn id="58" dur="500" fill="hold"/>
                                        <p:tgtEl>
                                          <p:spTgt spid="4">
                                            <p:txEl>
                                              <p:pRg st="6" end="6"/>
                                            </p:txEl>
                                          </p:spTgt>
                                        </p:tgtEl>
                                        <p:attrNameLst>
                                          <p:attrName>fillcolor</p:attrName>
                                        </p:attrNameLst>
                                      </p:cBhvr>
                                      <p:to>
                                        <p:clrVal>
                                          <a:schemeClr val="accent2"/>
                                        </p:clrVal>
                                      </p:to>
                                    </p:set>
                                    <p:set>
                                      <p:cBhvr>
                                        <p:cTn id="59" dur="500" fill="hold"/>
                                        <p:tgtEl>
                                          <p:spTgt spid="4">
                                            <p:txEl>
                                              <p:pRg st="6" end="6"/>
                                            </p:txEl>
                                          </p:spTgt>
                                        </p:tgtEl>
                                        <p:attrNameLst>
                                          <p:attrName>fill.type</p:attrName>
                                        </p:attrNameLst>
                                      </p:cBhvr>
                                      <p:to>
                                        <p:strVal val="solid"/>
                                      </p:to>
                                    </p:set>
                                  </p:childTnLst>
                                  <p:subTnLst>
                                    <p:animClr clrSpc="rgb" dir="cw">
                                      <p:cBhvr override="childStyle">
                                        <p:cTn dur="1" fill="hold" display="0" masterRel="nextClick" afterEffect="1"/>
                                        <p:tgtEl>
                                          <p:spTgt spid="4">
                                            <p:txEl>
                                              <p:pRg st="6" end="6"/>
                                            </p:txEl>
                                          </p:spTgt>
                                        </p:tgtEl>
                                        <p:attrNameLst>
                                          <p:attrName>ppt_c</p:attrName>
                                        </p:attrNameLst>
                                      </p:cBhvr>
                                      <p:to>
                                        <a:schemeClr val="tx2"/>
                                      </p:to>
                                    </p:animClr>
                                  </p:subTnLst>
                                </p:cTn>
                              </p:par>
                            </p:childTnLst>
                          </p:cTn>
                        </p:par>
                      </p:childTnLst>
                    </p:cTn>
                  </p:par>
                  <p:par>
                    <p:cTn id="60" fill="hold">
                      <p:stCondLst>
                        <p:cond delay="indefinite"/>
                      </p:stCondLst>
                      <p:childTnLst>
                        <p:par>
                          <p:cTn id="61" fill="hold">
                            <p:stCondLst>
                              <p:cond delay="0"/>
                            </p:stCondLst>
                            <p:childTnLst>
                              <p:par>
                                <p:cTn id="62" presetID="10" presetClass="exit" presetSubtype="0" fill="hold" grpId="1" nodeType="clickEffect">
                                  <p:stCondLst>
                                    <p:cond delay="0"/>
                                  </p:stCondLst>
                                  <p:childTnLst>
                                    <p:animEffect transition="out" filter="fade">
                                      <p:cBhvr>
                                        <p:cTn id="63" dur="500"/>
                                        <p:tgtEl>
                                          <p:spTgt spid="17"/>
                                        </p:tgtEl>
                                      </p:cBhvr>
                                    </p:animEffect>
                                    <p:set>
                                      <p:cBhvr>
                                        <p:cTn id="64" dur="1" fill="hold">
                                          <p:stCondLst>
                                            <p:cond delay="499"/>
                                          </p:stCondLst>
                                        </p:cTn>
                                        <p:tgtEl>
                                          <p:spTgt spid="17"/>
                                        </p:tgtEl>
                                        <p:attrNameLst>
                                          <p:attrName>style.visibility</p:attrName>
                                        </p:attrNameLst>
                                      </p:cBhvr>
                                      <p:to>
                                        <p:strVal val="hidden"/>
                                      </p:to>
                                    </p:set>
                                  </p:childTnLst>
                                </p:cTn>
                              </p:par>
                              <p:par>
                                <p:cTn id="65" presetID="21" presetClass="entr" presetSubtype="1" repeatCount="indefinite" grpId="0" nodeType="withEffect">
                                  <p:stCondLst>
                                    <p:cond delay="0"/>
                                  </p:stCondLst>
                                  <p:endCondLst>
                                    <p:cond evt="onNext" delay="0">
                                      <p:tgtEl>
                                        <p:sldTgt/>
                                      </p:tgtEl>
                                    </p:cond>
                                  </p:endCondLst>
                                  <p:childTnLst>
                                    <p:set>
                                      <p:cBhvr>
                                        <p:cTn id="66" dur="1" fill="hold">
                                          <p:stCondLst>
                                            <p:cond delay="0"/>
                                          </p:stCondLst>
                                        </p:cTn>
                                        <p:tgtEl>
                                          <p:spTgt spid="7"/>
                                        </p:tgtEl>
                                        <p:attrNameLst>
                                          <p:attrName>style.visibility</p:attrName>
                                        </p:attrNameLst>
                                      </p:cBhvr>
                                      <p:to>
                                        <p:strVal val="visible"/>
                                      </p:to>
                                    </p:set>
                                    <p:animEffect transition="in" filter="wheel(1)">
                                      <p:cBhvr>
                                        <p:cTn id="67" dur="1000"/>
                                        <p:tgtEl>
                                          <p:spTgt spid="7"/>
                                        </p:tgtEl>
                                      </p:cBhvr>
                                    </p:animEffect>
                                  </p:childTnLst>
                                </p:cTn>
                              </p:par>
                              <p:par>
                                <p:cTn id="68" presetID="16" presetClass="emph" presetSubtype="0" repeatCount="indefinite" fill="hold" nodeType="withEffect">
                                  <p:stCondLst>
                                    <p:cond delay="0"/>
                                  </p:stCondLst>
                                  <p:endCondLst>
                                    <p:cond evt="onNext" delay="0">
                                      <p:tgtEl>
                                        <p:sldTgt/>
                                      </p:tgtEl>
                                    </p:cond>
                                  </p:endCondLst>
                                  <p:iterate type="lt">
                                    <p:tmPct val="4000"/>
                                  </p:iterate>
                                  <p:childTnLst>
                                    <p:set>
                                      <p:cBhvr override="childStyle">
                                        <p:cTn id="69" dur="500" fill="hold"/>
                                        <p:tgtEl>
                                          <p:spTgt spid="4">
                                            <p:txEl>
                                              <p:pRg st="7" end="7"/>
                                            </p:txEl>
                                          </p:spTgt>
                                        </p:tgtEl>
                                        <p:attrNameLst>
                                          <p:attrName>style.color</p:attrName>
                                        </p:attrNameLst>
                                      </p:cBhvr>
                                      <p:to>
                                        <p:clrVal>
                                          <a:schemeClr val="accent2"/>
                                        </p:clrVal>
                                      </p:to>
                                    </p:set>
                                    <p:set>
                                      <p:cBhvr>
                                        <p:cTn id="70" dur="500" fill="hold"/>
                                        <p:tgtEl>
                                          <p:spTgt spid="4">
                                            <p:txEl>
                                              <p:pRg st="7" end="7"/>
                                            </p:txEl>
                                          </p:spTgt>
                                        </p:tgtEl>
                                        <p:attrNameLst>
                                          <p:attrName>fillcolor</p:attrName>
                                        </p:attrNameLst>
                                      </p:cBhvr>
                                      <p:to>
                                        <p:clrVal>
                                          <a:schemeClr val="accent2"/>
                                        </p:clrVal>
                                      </p:to>
                                    </p:set>
                                    <p:set>
                                      <p:cBhvr>
                                        <p:cTn id="71" dur="500" fill="hold"/>
                                        <p:tgtEl>
                                          <p:spTgt spid="4">
                                            <p:txEl>
                                              <p:pRg st="7" end="7"/>
                                            </p:txEl>
                                          </p:spTgt>
                                        </p:tgtEl>
                                        <p:attrNameLst>
                                          <p:attrName>fill.type</p:attrName>
                                        </p:attrNameLst>
                                      </p:cBhvr>
                                      <p:to>
                                        <p:strVal val="solid"/>
                                      </p:to>
                                    </p:set>
                                  </p:childTnLst>
                                  <p:subTnLst>
                                    <p:animClr clrSpc="rgb" dir="cw">
                                      <p:cBhvr override="childStyle">
                                        <p:cTn dur="1" fill="hold" display="0" masterRel="nextClick" afterEffect="1"/>
                                        <p:tgtEl>
                                          <p:spTgt spid="4">
                                            <p:txEl>
                                              <p:pRg st="7" end="7"/>
                                            </p:txEl>
                                          </p:spTgt>
                                        </p:tgtEl>
                                        <p:attrNameLst>
                                          <p:attrName>ppt_c</p:attrName>
                                        </p:attrNameLst>
                                      </p:cBhvr>
                                      <p:to>
                                        <a:schemeClr val="tx2"/>
                                      </p:to>
                                    </p:animClr>
                                  </p:subTnLst>
                                </p:cTn>
                              </p:par>
                            </p:childTnLst>
                          </p:cTn>
                        </p:par>
                      </p:childTnLst>
                    </p:cTn>
                  </p:par>
                  <p:par>
                    <p:cTn id="72" fill="hold">
                      <p:stCondLst>
                        <p:cond delay="indefinite"/>
                      </p:stCondLst>
                      <p:childTnLst>
                        <p:par>
                          <p:cTn id="73" fill="hold">
                            <p:stCondLst>
                              <p:cond delay="0"/>
                            </p:stCondLst>
                            <p:childTnLst>
                              <p:par>
                                <p:cTn id="74" presetID="10" presetClass="exit" presetSubtype="0" fill="hold" grpId="1" nodeType="clickEffect">
                                  <p:stCondLst>
                                    <p:cond delay="0"/>
                                  </p:stCondLst>
                                  <p:childTnLst>
                                    <p:animEffect transition="out" filter="fade">
                                      <p:cBhvr>
                                        <p:cTn id="75" dur="500"/>
                                        <p:tgtEl>
                                          <p:spTgt spid="7"/>
                                        </p:tgtEl>
                                      </p:cBhvr>
                                    </p:animEffect>
                                    <p:set>
                                      <p:cBhvr>
                                        <p:cTn id="76" dur="1" fill="hold">
                                          <p:stCondLst>
                                            <p:cond delay="499"/>
                                          </p:stCondLst>
                                        </p:cTn>
                                        <p:tgtEl>
                                          <p:spTgt spid="7"/>
                                        </p:tgtEl>
                                        <p:attrNameLst>
                                          <p:attrName>style.visibility</p:attrName>
                                        </p:attrNameLst>
                                      </p:cBhvr>
                                      <p:to>
                                        <p:strVal val="hidden"/>
                                      </p:to>
                                    </p:set>
                                  </p:childTnLst>
                                </p:cTn>
                              </p:par>
                              <p:par>
                                <p:cTn id="77" presetID="21" presetClass="entr" presetSubtype="1" repeatCount="indefinite" grpId="0" nodeType="withEffect">
                                  <p:stCondLst>
                                    <p:cond delay="0"/>
                                  </p:stCondLst>
                                  <p:endCondLst>
                                    <p:cond evt="onNext" delay="0">
                                      <p:tgtEl>
                                        <p:sldTgt/>
                                      </p:tgtEl>
                                    </p:cond>
                                  </p:endCondLst>
                                  <p:childTnLst>
                                    <p:set>
                                      <p:cBhvr>
                                        <p:cTn id="78" dur="1" fill="hold">
                                          <p:stCondLst>
                                            <p:cond delay="0"/>
                                          </p:stCondLst>
                                        </p:cTn>
                                        <p:tgtEl>
                                          <p:spTgt spid="18"/>
                                        </p:tgtEl>
                                        <p:attrNameLst>
                                          <p:attrName>style.visibility</p:attrName>
                                        </p:attrNameLst>
                                      </p:cBhvr>
                                      <p:to>
                                        <p:strVal val="visible"/>
                                      </p:to>
                                    </p:set>
                                    <p:animEffect transition="in" filter="wheel(1)">
                                      <p:cBhvr>
                                        <p:cTn id="79" dur="1000"/>
                                        <p:tgtEl>
                                          <p:spTgt spid="18"/>
                                        </p:tgtEl>
                                      </p:cBhvr>
                                    </p:animEffect>
                                  </p:childTnLst>
                                </p:cTn>
                              </p:par>
                              <p:par>
                                <p:cTn id="80" presetID="16" presetClass="emph" presetSubtype="0" repeatCount="indefinite" fill="hold" nodeType="withEffect">
                                  <p:stCondLst>
                                    <p:cond delay="0"/>
                                  </p:stCondLst>
                                  <p:iterate type="lt">
                                    <p:tmPct val="4000"/>
                                  </p:iterate>
                                  <p:childTnLst>
                                    <p:set>
                                      <p:cBhvr override="childStyle">
                                        <p:cTn id="81" dur="500" fill="hold"/>
                                        <p:tgtEl>
                                          <p:spTgt spid="4">
                                            <p:txEl>
                                              <p:pRg st="8" end="8"/>
                                            </p:txEl>
                                          </p:spTgt>
                                        </p:tgtEl>
                                        <p:attrNameLst>
                                          <p:attrName>style.color</p:attrName>
                                        </p:attrNameLst>
                                      </p:cBhvr>
                                      <p:to>
                                        <p:clrVal>
                                          <a:schemeClr val="accent2"/>
                                        </p:clrVal>
                                      </p:to>
                                    </p:set>
                                    <p:set>
                                      <p:cBhvr>
                                        <p:cTn id="82" dur="500" fill="hold"/>
                                        <p:tgtEl>
                                          <p:spTgt spid="4">
                                            <p:txEl>
                                              <p:pRg st="8" end="8"/>
                                            </p:txEl>
                                          </p:spTgt>
                                        </p:tgtEl>
                                        <p:attrNameLst>
                                          <p:attrName>fillcolor</p:attrName>
                                        </p:attrNameLst>
                                      </p:cBhvr>
                                      <p:to>
                                        <p:clrVal>
                                          <a:schemeClr val="accent2"/>
                                        </p:clrVal>
                                      </p:to>
                                    </p:set>
                                    <p:set>
                                      <p:cBhvr>
                                        <p:cTn id="83" dur="500" fill="hold"/>
                                        <p:tgtEl>
                                          <p:spTgt spid="4">
                                            <p:txEl>
                                              <p:pRg st="8" end="8"/>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3" grpId="0" uiExpand="1" animBg="1"/>
      <p:bldP spid="3" grpId="1" animBg="1"/>
      <p:bldP spid="9" grpId="0" uiExpand="1" animBg="1"/>
      <p:bldP spid="9" grpId="1" uiExpand="1" animBg="1"/>
      <p:bldP spid="10" grpId="0" uiExpand="1" animBg="1"/>
      <p:bldP spid="10" grpId="1" uiExpand="1" animBg="1"/>
      <p:bldP spid="11" grpId="0" uiExpand="1" animBg="1"/>
      <p:bldP spid="11" grpId="1" animBg="1"/>
      <p:bldP spid="17" grpId="0" uiExpand="1" animBg="1"/>
      <p:bldP spid="17" grpId="1" animBg="1"/>
      <p:bldP spid="18" grpId="0" uiExpand="1" animBg="1"/>
      <p:bldP spid="7" grpId="0" uiExpand="1" animBg="1"/>
      <p:bldP spid="7"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100" dirty="0"/>
              <a:t>Login</a:t>
            </a:r>
            <a:endParaRPr sz="3100" dirty="0"/>
          </a:p>
        </p:txBody>
      </p:sp>
      <p:pic>
        <p:nvPicPr>
          <p:cNvPr id="6" name="Content Placeholder 5">
            <a:extLst>
              <a:ext uri="{FF2B5EF4-FFF2-40B4-BE49-F238E27FC236}">
                <a16:creationId xmlns:a16="http://schemas.microsoft.com/office/drawing/2014/main" id="{344750DB-DC26-4962-AB84-B3274A32F9A1}"/>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rcRect/>
          <a:stretch/>
        </p:blipFill>
        <p:spPr>
          <a:xfrm>
            <a:off x="228600" y="1051197"/>
            <a:ext cx="7682968" cy="3252723"/>
          </a:xfrm>
        </p:spPr>
      </p:pic>
      <p:sp>
        <p:nvSpPr>
          <p:cNvPr id="4" name="Text Placeholder 3"/>
          <p:cNvSpPr>
            <a:spLocks noGrp="1"/>
          </p:cNvSpPr>
          <p:nvPr>
            <p:ph type="body" sz="half" idx="2"/>
          </p:nvPr>
        </p:nvSpPr>
        <p:spPr>
          <a:xfrm>
            <a:off x="8001043" y="3429000"/>
            <a:ext cx="3124161" cy="1524000"/>
          </a:xfrm>
        </p:spPr>
        <p:txBody>
          <a:bodyPr>
            <a:normAutofit/>
          </a:bodyPr>
          <a:lstStyle/>
          <a:p>
            <a:r>
              <a:rPr lang="en-US" dirty="0"/>
              <a:t>TITAN 2.0 is available at </a:t>
            </a:r>
            <a:r>
              <a:rPr lang="en-US" dirty="0">
                <a:hlinkClick r:id="rId5"/>
              </a:rPr>
              <a:t>titan.safety.tn.gov</a:t>
            </a:r>
            <a:endParaRPr lang="en-US" dirty="0"/>
          </a:p>
          <a:p>
            <a:r>
              <a:rPr lang="en-US" dirty="0"/>
              <a:t>Click the TITAN 2.0 then Sign In</a:t>
            </a:r>
          </a:p>
          <a:p>
            <a:r>
              <a:rPr lang="en-US" dirty="0"/>
              <a:t>Don’t forget that you are not a robot!</a:t>
            </a:r>
          </a:p>
        </p:txBody>
      </p:sp>
      <p:sp>
        <p:nvSpPr>
          <p:cNvPr id="9" name="Rectangle: Rounded Corners 8">
            <a:extLst>
              <a:ext uri="{FF2B5EF4-FFF2-40B4-BE49-F238E27FC236}">
                <a16:creationId xmlns:a16="http://schemas.microsoft.com/office/drawing/2014/main" id="{53283212-BC0F-4AEE-A276-CEA6544D7B47}"/>
              </a:ext>
            </a:extLst>
          </p:cNvPr>
          <p:cNvSpPr/>
          <p:nvPr/>
        </p:nvSpPr>
        <p:spPr>
          <a:xfrm>
            <a:off x="2362200" y="3124200"/>
            <a:ext cx="914400" cy="304800"/>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ircle: Hollow 7">
            <a:extLst>
              <a:ext uri="{FF2B5EF4-FFF2-40B4-BE49-F238E27FC236}">
                <a16:creationId xmlns:a16="http://schemas.microsoft.com/office/drawing/2014/main" id="{28A44C14-85EE-4E95-A33F-C8E2EDF99654}"/>
              </a:ext>
            </a:extLst>
          </p:cNvPr>
          <p:cNvSpPr/>
          <p:nvPr/>
        </p:nvSpPr>
        <p:spPr>
          <a:xfrm>
            <a:off x="2815692" y="3276600"/>
            <a:ext cx="1070508" cy="838200"/>
          </a:xfrm>
          <a:prstGeom prst="don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 name="Graphic 9" descr="Right pointing backhand index with solid fill">
            <a:extLst>
              <a:ext uri="{FF2B5EF4-FFF2-40B4-BE49-F238E27FC236}">
                <a16:creationId xmlns:a16="http://schemas.microsoft.com/office/drawing/2014/main" id="{FD439EA8-18F8-4622-8959-FD4731DE933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20947446" flipH="1">
            <a:off x="5027346" y="2359780"/>
            <a:ext cx="914400" cy="914400"/>
          </a:xfrm>
          <a:prstGeom prst="rect">
            <a:avLst/>
          </a:prstGeom>
        </p:spPr>
      </p:pic>
    </p:spTree>
    <p:extLst>
      <p:ext uri="{BB962C8B-B14F-4D97-AF65-F5344CB8AC3E}">
        <p14:creationId xmlns:p14="http://schemas.microsoft.com/office/powerpoint/2010/main" val="323256014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21" presetClass="entr" presetSubtype="4" fill="hold" grpId="1"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heel(4)">
                                      <p:cBhvr>
                                        <p:cTn id="9" dur="2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0" presetClass="path" presetSubtype="0" accel="50000" decel="50000" fill="hold" nodeType="clickEffect">
                                  <p:stCondLst>
                                    <p:cond delay="0"/>
                                  </p:stCondLst>
                                  <p:childTnLst>
                                    <p:animMotion origin="layout" path="M -0.14388 0.12268 L -0.03138 0.01157 " pathEditMode="relative" rAng="0" ptsTypes="AA">
                                      <p:cBhvr>
                                        <p:cTn id="13" dur="1000" spd="-100000" fill="hold"/>
                                        <p:tgtEl>
                                          <p:spTgt spid="10"/>
                                        </p:tgtEl>
                                        <p:attrNameLst>
                                          <p:attrName>ppt_x</p:attrName>
                                          <p:attrName>ppt_y</p:attrName>
                                        </p:attrNameLst>
                                      </p:cBhvr>
                                      <p:rCtr x="5625" y="-5556"/>
                                    </p:animMotion>
                                  </p:childTnLst>
                                </p:cTn>
                              </p:par>
                              <p:par>
                                <p:cTn id="14" presetID="16" presetClass="entr" presetSubtype="37" fill="hold" grpId="0" nodeType="withEffect">
                                  <p:stCondLst>
                                    <p:cond delay="800"/>
                                  </p:stCondLst>
                                  <p:childTnLst>
                                    <p:set>
                                      <p:cBhvr>
                                        <p:cTn id="15" dur="1" fill="hold">
                                          <p:stCondLst>
                                            <p:cond delay="0"/>
                                          </p:stCondLst>
                                        </p:cTn>
                                        <p:tgtEl>
                                          <p:spTgt spid="8"/>
                                        </p:tgtEl>
                                        <p:attrNameLst>
                                          <p:attrName>style.visibility</p:attrName>
                                        </p:attrNameLst>
                                      </p:cBhvr>
                                      <p:to>
                                        <p:strVal val="visible"/>
                                      </p:to>
                                    </p:set>
                                    <p:animEffect transition="in" filter="barn(outVertical)">
                                      <p:cBhvr>
                                        <p:cTn id="16" dur="300"/>
                                        <p:tgtEl>
                                          <p:spTgt spid="8"/>
                                        </p:tgtEl>
                                      </p:cBhvr>
                                    </p:animEffect>
                                  </p:childTnLst>
                                  <p:subTnLst>
                                    <p:audio>
                                      <p:cMediaNode>
                                        <p:cTn display="0" masterRel="sameClick">
                                          <p:stCondLst>
                                            <p:cond evt="begin" delay="0">
                                              <p:tn val="14"/>
                                            </p:cond>
                                          </p:stCondLst>
                                          <p:endCondLst>
                                            <p:cond evt="onStopAudio" delay="0">
                                              <p:tgtEl>
                                                <p:sldTgt/>
                                              </p:tgtEl>
                                            </p:cond>
                                          </p:endCondLst>
                                        </p:cTn>
                                        <p:tgtEl>
                                          <p:sndTgt r:embed="rId3" name="click.wav"/>
                                        </p:tgtEl>
                                      </p:cMediaNode>
                                    </p:audio>
                                  </p:subTnLst>
                                </p:cTn>
                              </p:par>
                            </p:childTnLst>
                          </p:cTn>
                        </p:par>
                        <p:par>
                          <p:cTn id="17" fill="hold">
                            <p:stCondLst>
                              <p:cond delay="1100"/>
                            </p:stCondLst>
                            <p:childTnLst>
                              <p:par>
                                <p:cTn id="18" presetID="6" presetClass="exit" presetSubtype="32" fill="hold" grpId="1" nodeType="afterEffect">
                                  <p:stCondLst>
                                    <p:cond delay="0"/>
                                  </p:stCondLst>
                                  <p:childTnLst>
                                    <p:animEffect transition="out" filter="circle(out)">
                                      <p:cBhvr>
                                        <p:cTn id="19" dur="250"/>
                                        <p:tgtEl>
                                          <p:spTgt spid="8"/>
                                        </p:tgtEl>
                                      </p:cBhvr>
                                    </p:animEffect>
                                    <p:set>
                                      <p:cBhvr>
                                        <p:cTn id="20" dur="1" fill="hold">
                                          <p:stCondLst>
                                            <p:cond delay="249"/>
                                          </p:stCondLst>
                                        </p:cTn>
                                        <p:tgtEl>
                                          <p:spTgt spid="8"/>
                                        </p:tgtEl>
                                        <p:attrNameLst>
                                          <p:attrName>style.visibility</p:attrName>
                                        </p:attrNameLst>
                                      </p:cBhvr>
                                      <p:to>
                                        <p:strVal val="hidden"/>
                                      </p:to>
                                    </p:set>
                                  </p:childTnLst>
                                </p:cTn>
                              </p:par>
                            </p:childTnLst>
                          </p:cTn>
                        </p:par>
                        <p:par>
                          <p:cTn id="21" fill="hold">
                            <p:stCondLst>
                              <p:cond delay="1350"/>
                            </p:stCondLst>
                            <p:childTnLst>
                              <p:par>
                                <p:cTn id="22" presetID="47" presetClass="exit" presetSubtype="0" fill="hold" nodeType="afterEffect">
                                  <p:stCondLst>
                                    <p:cond delay="0"/>
                                  </p:stCondLst>
                                  <p:childTnLst>
                                    <p:animEffect transition="out" filter="fade">
                                      <p:cBhvr>
                                        <p:cTn id="23" dur="450"/>
                                        <p:tgtEl>
                                          <p:spTgt spid="10"/>
                                        </p:tgtEl>
                                      </p:cBhvr>
                                    </p:animEffect>
                                    <p:anim calcmode="lin" valueType="num">
                                      <p:cBhvr>
                                        <p:cTn id="24" dur="450"/>
                                        <p:tgtEl>
                                          <p:spTgt spid="10"/>
                                        </p:tgtEl>
                                        <p:attrNameLst>
                                          <p:attrName>ppt_x</p:attrName>
                                        </p:attrNameLst>
                                      </p:cBhvr>
                                      <p:tavLst>
                                        <p:tav tm="0">
                                          <p:val>
                                            <p:strVal val="ppt_x"/>
                                          </p:val>
                                        </p:tav>
                                        <p:tav tm="100000">
                                          <p:val>
                                            <p:strVal val="ppt_x"/>
                                          </p:val>
                                        </p:tav>
                                      </p:tavLst>
                                    </p:anim>
                                    <p:anim calcmode="lin" valueType="num">
                                      <p:cBhvr>
                                        <p:cTn id="25" dur="450"/>
                                        <p:tgtEl>
                                          <p:spTgt spid="10"/>
                                        </p:tgtEl>
                                        <p:attrNameLst>
                                          <p:attrName>ppt_y</p:attrName>
                                        </p:attrNameLst>
                                      </p:cBhvr>
                                      <p:tavLst>
                                        <p:tav tm="0">
                                          <p:val>
                                            <p:strVal val="ppt_y"/>
                                          </p:val>
                                        </p:tav>
                                        <p:tav tm="100000">
                                          <p:val>
                                            <p:strVal val="ppt_y-.1"/>
                                          </p:val>
                                        </p:tav>
                                      </p:tavLst>
                                    </p:anim>
                                    <p:set>
                                      <p:cBhvr>
                                        <p:cTn id="26" dur="1" fill="hold">
                                          <p:stCondLst>
                                            <p:cond delay="449"/>
                                          </p:stCondLst>
                                        </p:cTn>
                                        <p:tgtEl>
                                          <p:spTgt spid="10"/>
                                        </p:tgtEl>
                                        <p:attrNameLst>
                                          <p:attrName>style.visibility</p:attrName>
                                        </p:attrNameLst>
                                      </p:cBhvr>
                                      <p:to>
                                        <p:strVal val="hidden"/>
                                      </p:to>
                                    </p:set>
                                  </p:childTnLst>
                                </p:cTn>
                              </p:par>
                              <p:par>
                                <p:cTn id="27" presetID="14" presetClass="exit" presetSubtype="10" fill="hold" grpId="0" nodeType="withEffect">
                                  <p:stCondLst>
                                    <p:cond delay="0"/>
                                  </p:stCondLst>
                                  <p:childTnLst>
                                    <p:animEffect transition="out" filter="randombar(horizontal)">
                                      <p:cBhvr>
                                        <p:cTn id="28" dur="500"/>
                                        <p:tgtEl>
                                          <p:spTgt spid="9"/>
                                        </p:tgtEl>
                                      </p:cBhvr>
                                    </p:animEffect>
                                    <p:set>
                                      <p:cBhvr>
                                        <p:cTn id="29" dur="1" fill="hold">
                                          <p:stCondLst>
                                            <p:cond delay="499"/>
                                          </p:stCondLst>
                                        </p:cTn>
                                        <p:tgtEl>
                                          <p:spTgt spid="9"/>
                                        </p:tgtEl>
                                        <p:attrNameLst>
                                          <p:attrName>style.visibility</p:attrName>
                                        </p:attrNameLst>
                                      </p:cBhvr>
                                      <p:to>
                                        <p:strVal val="hidden"/>
                                      </p:to>
                                    </p:set>
                                  </p:childTnLst>
                                </p:cTn>
                              </p:par>
                            </p:childTnLst>
                          </p:cTn>
                        </p:par>
                        <p:par>
                          <p:cTn id="30" fill="hold">
                            <p:stCondLst>
                              <p:cond delay="1850"/>
                            </p:stCondLst>
                            <p:childTnLst>
                              <p:par>
                                <p:cTn id="31" presetID="16" presetClass="emph" presetSubtype="0" repeatCount="indefinite" fill="hold" nodeType="afterEffect">
                                  <p:stCondLst>
                                    <p:cond delay="0"/>
                                  </p:stCondLst>
                                  <p:iterate type="lt">
                                    <p:tmPct val="4000"/>
                                  </p:iterate>
                                  <p:childTnLst>
                                    <p:set>
                                      <p:cBhvr override="childStyle">
                                        <p:cTn id="32" dur="500" fill="hold"/>
                                        <p:tgtEl>
                                          <p:spTgt spid="4">
                                            <p:txEl>
                                              <p:pRg st="2" end="2"/>
                                            </p:txEl>
                                          </p:spTgt>
                                        </p:tgtEl>
                                        <p:attrNameLst>
                                          <p:attrName>style.color</p:attrName>
                                        </p:attrNameLst>
                                      </p:cBhvr>
                                      <p:to>
                                        <p:clrVal>
                                          <a:schemeClr val="accent2"/>
                                        </p:clrVal>
                                      </p:to>
                                    </p:set>
                                    <p:set>
                                      <p:cBhvr>
                                        <p:cTn id="33" dur="500" fill="hold"/>
                                        <p:tgtEl>
                                          <p:spTgt spid="4">
                                            <p:txEl>
                                              <p:pRg st="2" end="2"/>
                                            </p:txEl>
                                          </p:spTgt>
                                        </p:tgtEl>
                                        <p:attrNameLst>
                                          <p:attrName>fillcolor</p:attrName>
                                        </p:attrNameLst>
                                      </p:cBhvr>
                                      <p:to>
                                        <p:clrVal>
                                          <a:schemeClr val="accent2"/>
                                        </p:clrVal>
                                      </p:to>
                                    </p:set>
                                    <p:set>
                                      <p:cBhvr>
                                        <p:cTn id="34" dur="500" fill="hold"/>
                                        <p:tgtEl>
                                          <p:spTgt spid="4">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8" grpId="0" animBg="1"/>
      <p:bldP spid="8"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100" dirty="0"/>
              <a:t>Dashboard</a:t>
            </a:r>
            <a:endParaRPr sz="3100" dirty="0"/>
          </a:p>
        </p:txBody>
      </p:sp>
      <p:pic>
        <p:nvPicPr>
          <p:cNvPr id="6" name="Content Placeholder 5">
            <a:extLst>
              <a:ext uri="{FF2B5EF4-FFF2-40B4-BE49-F238E27FC236}">
                <a16:creationId xmlns:a16="http://schemas.microsoft.com/office/drawing/2014/main" id="{344750DB-DC26-4962-AB84-B3274A32F9A1}"/>
              </a:ext>
            </a:extLst>
          </p:cNvPr>
          <p:cNvPicPr>
            <a:picLocks noGrp="1" noChangeAspect="1"/>
          </p:cNvPicPr>
          <p:nvPr>
            <p:ph idx="1"/>
          </p:nvPr>
        </p:nvPicPr>
        <p:blipFill>
          <a:blip r:embed="rId4">
            <a:extLst>
              <a:ext uri="{28A0092B-C50C-407E-A947-70E740481C1C}">
                <a14:useLocalDpi xmlns:a14="http://schemas.microsoft.com/office/drawing/2010/main" val="0"/>
              </a:ext>
            </a:extLst>
          </a:blip>
          <a:srcRect/>
          <a:stretch/>
        </p:blipFill>
        <p:spPr>
          <a:xfrm>
            <a:off x="256055" y="990600"/>
            <a:ext cx="7773210" cy="4197354"/>
          </a:xfrm>
        </p:spPr>
      </p:pic>
      <p:sp>
        <p:nvSpPr>
          <p:cNvPr id="4" name="Text Placeholder 3"/>
          <p:cNvSpPr>
            <a:spLocks noGrp="1"/>
          </p:cNvSpPr>
          <p:nvPr>
            <p:ph type="body" sz="half" idx="2"/>
          </p:nvPr>
        </p:nvSpPr>
        <p:spPr>
          <a:xfrm>
            <a:off x="8001043" y="3429000"/>
            <a:ext cx="3124161" cy="1524000"/>
          </a:xfrm>
        </p:spPr>
        <p:txBody>
          <a:bodyPr>
            <a:normAutofit/>
          </a:bodyPr>
          <a:lstStyle/>
          <a:p>
            <a:r>
              <a:rPr lang="en-US" dirty="0"/>
              <a:t>Using the left navigation, click on the Dashboard module to see your 2.0 reports.  If the navigation is minimized, hover the rpm gauge to see more.</a:t>
            </a:r>
          </a:p>
        </p:txBody>
      </p:sp>
      <p:sp>
        <p:nvSpPr>
          <p:cNvPr id="8" name="Circle: Hollow 7">
            <a:extLst>
              <a:ext uri="{FF2B5EF4-FFF2-40B4-BE49-F238E27FC236}">
                <a16:creationId xmlns:a16="http://schemas.microsoft.com/office/drawing/2014/main" id="{28A44C14-85EE-4E95-A33F-C8E2EDF99654}"/>
              </a:ext>
            </a:extLst>
          </p:cNvPr>
          <p:cNvSpPr/>
          <p:nvPr/>
        </p:nvSpPr>
        <p:spPr>
          <a:xfrm>
            <a:off x="0" y="2095500"/>
            <a:ext cx="1524000" cy="838200"/>
          </a:xfrm>
          <a:prstGeom prst="don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0" name="Graphic 9" descr="Right pointing backhand index with solid fill">
            <a:extLst>
              <a:ext uri="{FF2B5EF4-FFF2-40B4-BE49-F238E27FC236}">
                <a16:creationId xmlns:a16="http://schemas.microsoft.com/office/drawing/2014/main" id="{FD439EA8-18F8-4622-8959-FD4731DE933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0947446" flipH="1">
            <a:off x="2821253" y="1941246"/>
            <a:ext cx="914400" cy="914400"/>
          </a:xfrm>
          <a:prstGeom prst="rect">
            <a:avLst/>
          </a:prstGeom>
        </p:spPr>
      </p:pic>
    </p:spTree>
    <p:extLst>
      <p:ext uri="{BB962C8B-B14F-4D97-AF65-F5344CB8AC3E}">
        <p14:creationId xmlns:p14="http://schemas.microsoft.com/office/powerpoint/2010/main" val="1011971056"/>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0.16888 0.0169 L -0.03138 0.01157 " pathEditMode="relative" rAng="0" ptsTypes="AA">
                                      <p:cBhvr>
                                        <p:cTn id="10" dur="1000" spd="-100000" fill="hold"/>
                                        <p:tgtEl>
                                          <p:spTgt spid="10"/>
                                        </p:tgtEl>
                                        <p:attrNameLst>
                                          <p:attrName>ppt_x</p:attrName>
                                          <p:attrName>ppt_y</p:attrName>
                                        </p:attrNameLst>
                                      </p:cBhvr>
                                      <p:rCtr x="6875" y="-278"/>
                                    </p:animMotion>
                                  </p:childTnLst>
                                </p:cTn>
                              </p:par>
                              <p:par>
                                <p:cTn id="11" presetID="16" presetClass="entr" presetSubtype="37" fill="hold" grpId="0" nodeType="withEffect">
                                  <p:stCondLst>
                                    <p:cond delay="800"/>
                                  </p:stCondLst>
                                  <p:childTnLst>
                                    <p:set>
                                      <p:cBhvr>
                                        <p:cTn id="12" dur="1" fill="hold">
                                          <p:stCondLst>
                                            <p:cond delay="0"/>
                                          </p:stCondLst>
                                        </p:cTn>
                                        <p:tgtEl>
                                          <p:spTgt spid="8"/>
                                        </p:tgtEl>
                                        <p:attrNameLst>
                                          <p:attrName>style.visibility</p:attrName>
                                        </p:attrNameLst>
                                      </p:cBhvr>
                                      <p:to>
                                        <p:strVal val="visible"/>
                                      </p:to>
                                    </p:set>
                                    <p:animEffect transition="in" filter="barn(outVertical)">
                                      <p:cBhvr>
                                        <p:cTn id="13" dur="300"/>
                                        <p:tgtEl>
                                          <p:spTgt spid="8"/>
                                        </p:tgtEl>
                                      </p:cBhvr>
                                    </p:animEffect>
                                  </p:childTnLst>
                                  <p:subTnLst>
                                    <p:audio>
                                      <p:cMediaNode>
                                        <p:cTn display="0" masterRel="sameClick">
                                          <p:stCondLst>
                                            <p:cond evt="begin" delay="0">
                                              <p:tn val="11"/>
                                            </p:cond>
                                          </p:stCondLst>
                                          <p:endCondLst>
                                            <p:cond evt="onStopAudio" delay="0">
                                              <p:tgtEl>
                                                <p:sldTgt/>
                                              </p:tgtEl>
                                            </p:cond>
                                          </p:endCondLst>
                                        </p:cTn>
                                        <p:tgtEl>
                                          <p:sndTgt r:embed="rId3" name="click.wav"/>
                                        </p:tgtEl>
                                      </p:cMediaNode>
                                    </p:audio>
                                  </p:subTnLst>
                                </p:cTn>
                              </p:par>
                            </p:childTnLst>
                          </p:cTn>
                        </p:par>
                        <p:par>
                          <p:cTn id="14" fill="hold">
                            <p:stCondLst>
                              <p:cond delay="1100"/>
                            </p:stCondLst>
                            <p:childTnLst>
                              <p:par>
                                <p:cTn id="15" presetID="6" presetClass="exit" presetSubtype="32" fill="hold" grpId="1" nodeType="afterEffect">
                                  <p:stCondLst>
                                    <p:cond delay="0"/>
                                  </p:stCondLst>
                                  <p:childTnLst>
                                    <p:animEffect transition="out" filter="circle(out)">
                                      <p:cBhvr>
                                        <p:cTn id="16" dur="250"/>
                                        <p:tgtEl>
                                          <p:spTgt spid="8"/>
                                        </p:tgtEl>
                                      </p:cBhvr>
                                    </p:animEffect>
                                    <p:set>
                                      <p:cBhvr>
                                        <p:cTn id="17" dur="1" fill="hold">
                                          <p:stCondLst>
                                            <p:cond delay="249"/>
                                          </p:stCondLst>
                                        </p:cTn>
                                        <p:tgtEl>
                                          <p:spTgt spid="8"/>
                                        </p:tgtEl>
                                        <p:attrNameLst>
                                          <p:attrName>style.visibility</p:attrName>
                                        </p:attrNameLst>
                                      </p:cBhvr>
                                      <p:to>
                                        <p:strVal val="hidden"/>
                                      </p:to>
                                    </p:set>
                                  </p:childTnLst>
                                </p:cTn>
                              </p:par>
                            </p:childTnLst>
                          </p:cTn>
                        </p:par>
                        <p:par>
                          <p:cTn id="18" fill="hold">
                            <p:stCondLst>
                              <p:cond delay="1350"/>
                            </p:stCondLst>
                            <p:childTnLst>
                              <p:par>
                                <p:cTn id="19" presetID="47" presetClass="exit" presetSubtype="0" fill="hold" nodeType="afterEffect">
                                  <p:stCondLst>
                                    <p:cond delay="0"/>
                                  </p:stCondLst>
                                  <p:childTnLst>
                                    <p:animEffect transition="out" filter="fade">
                                      <p:cBhvr>
                                        <p:cTn id="20" dur="450"/>
                                        <p:tgtEl>
                                          <p:spTgt spid="10"/>
                                        </p:tgtEl>
                                      </p:cBhvr>
                                    </p:animEffect>
                                    <p:anim calcmode="lin" valueType="num">
                                      <p:cBhvr>
                                        <p:cTn id="21" dur="450"/>
                                        <p:tgtEl>
                                          <p:spTgt spid="10"/>
                                        </p:tgtEl>
                                        <p:attrNameLst>
                                          <p:attrName>ppt_x</p:attrName>
                                        </p:attrNameLst>
                                      </p:cBhvr>
                                      <p:tavLst>
                                        <p:tav tm="0">
                                          <p:val>
                                            <p:strVal val="ppt_x"/>
                                          </p:val>
                                        </p:tav>
                                        <p:tav tm="100000">
                                          <p:val>
                                            <p:strVal val="ppt_x"/>
                                          </p:val>
                                        </p:tav>
                                      </p:tavLst>
                                    </p:anim>
                                    <p:anim calcmode="lin" valueType="num">
                                      <p:cBhvr>
                                        <p:cTn id="22" dur="450"/>
                                        <p:tgtEl>
                                          <p:spTgt spid="10"/>
                                        </p:tgtEl>
                                        <p:attrNameLst>
                                          <p:attrName>ppt_y</p:attrName>
                                        </p:attrNameLst>
                                      </p:cBhvr>
                                      <p:tavLst>
                                        <p:tav tm="0">
                                          <p:val>
                                            <p:strVal val="ppt_y"/>
                                          </p:val>
                                        </p:tav>
                                        <p:tav tm="100000">
                                          <p:val>
                                            <p:strVal val="ppt_y-.1"/>
                                          </p:val>
                                        </p:tav>
                                      </p:tavLst>
                                    </p:anim>
                                    <p:set>
                                      <p:cBhvr>
                                        <p:cTn id="23" dur="1" fill="hold">
                                          <p:stCondLst>
                                            <p:cond delay="44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2589" y="1600200"/>
            <a:ext cx="3122614" cy="1070508"/>
          </a:xfrm>
        </p:spPr>
        <p:txBody>
          <a:bodyPr>
            <a:normAutofit/>
          </a:bodyPr>
          <a:lstStyle/>
          <a:p>
            <a:r>
              <a:rPr lang="en-US" sz="3100" dirty="0"/>
              <a:t>Review Tab</a:t>
            </a:r>
            <a:endParaRPr sz="3100" dirty="0"/>
          </a:p>
        </p:txBody>
      </p:sp>
      <p:pic>
        <p:nvPicPr>
          <p:cNvPr id="6" name="Content Placeholder 5">
            <a:extLst>
              <a:ext uri="{FF2B5EF4-FFF2-40B4-BE49-F238E27FC236}">
                <a16:creationId xmlns:a16="http://schemas.microsoft.com/office/drawing/2014/main" id="{344750DB-DC26-4962-AB84-B3274A32F9A1}"/>
              </a:ext>
            </a:extLst>
          </p:cNvPr>
          <p:cNvPicPr>
            <a:picLocks noGrp="1" noChangeAspect="1"/>
          </p:cNvPicPr>
          <p:nvPr>
            <p:ph idx="1"/>
          </p:nvPr>
        </p:nvPicPr>
        <p:blipFill>
          <a:blip r:embed="rId4">
            <a:extLst>
              <a:ext uri="{28A0092B-C50C-407E-A947-70E740481C1C}">
                <a14:useLocalDpi xmlns:a14="http://schemas.microsoft.com/office/drawing/2010/main" val="0"/>
              </a:ext>
            </a:extLst>
          </a:blip>
          <a:srcRect/>
          <a:stretch/>
        </p:blipFill>
        <p:spPr>
          <a:xfrm>
            <a:off x="256055" y="1968856"/>
            <a:ext cx="7773210" cy="2240841"/>
          </a:xfrm>
        </p:spPr>
      </p:pic>
      <p:sp>
        <p:nvSpPr>
          <p:cNvPr id="4" name="Text Placeholder 3"/>
          <p:cNvSpPr>
            <a:spLocks noGrp="1"/>
          </p:cNvSpPr>
          <p:nvPr>
            <p:ph type="body" sz="half" idx="2"/>
          </p:nvPr>
        </p:nvSpPr>
        <p:spPr>
          <a:xfrm>
            <a:off x="8001043" y="2670708"/>
            <a:ext cx="3124161" cy="2587092"/>
          </a:xfrm>
        </p:spPr>
        <p:txBody>
          <a:bodyPr>
            <a:normAutofit/>
          </a:bodyPr>
          <a:lstStyle/>
          <a:p>
            <a:r>
              <a:rPr lang="en-US" dirty="0"/>
              <a:t>Click on the Review tab to see the reports that are available to review. </a:t>
            </a:r>
          </a:p>
          <a:p>
            <a:endParaRPr lang="en-US" dirty="0"/>
          </a:p>
          <a:p>
            <a:r>
              <a:rPr lang="en-US" dirty="0"/>
              <a:t>NOTE: The number displayed on the button is a count of ALL the reports listed in the Review tab, and includes every section/shift/group in which you have review rights.</a:t>
            </a:r>
          </a:p>
        </p:txBody>
      </p:sp>
      <p:sp>
        <p:nvSpPr>
          <p:cNvPr id="8" name="Circle: Hollow 7">
            <a:extLst>
              <a:ext uri="{FF2B5EF4-FFF2-40B4-BE49-F238E27FC236}">
                <a16:creationId xmlns:a16="http://schemas.microsoft.com/office/drawing/2014/main" id="{28A44C14-85EE-4E95-A33F-C8E2EDF99654}"/>
              </a:ext>
            </a:extLst>
          </p:cNvPr>
          <p:cNvSpPr/>
          <p:nvPr/>
        </p:nvSpPr>
        <p:spPr>
          <a:xfrm>
            <a:off x="2895600" y="2133600"/>
            <a:ext cx="1524000" cy="838200"/>
          </a:xfrm>
          <a:prstGeom prst="don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0" name="Graphic 9" descr="Right pointing backhand index with solid fill">
            <a:extLst>
              <a:ext uri="{FF2B5EF4-FFF2-40B4-BE49-F238E27FC236}">
                <a16:creationId xmlns:a16="http://schemas.microsoft.com/office/drawing/2014/main" id="{FD439EA8-18F8-4622-8959-FD4731DE933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0947446" flipH="1">
            <a:off x="5638800" y="2592654"/>
            <a:ext cx="914400" cy="914400"/>
          </a:xfrm>
          <a:prstGeom prst="rect">
            <a:avLst/>
          </a:prstGeom>
        </p:spPr>
      </p:pic>
    </p:spTree>
    <p:extLst>
      <p:ext uri="{BB962C8B-B14F-4D97-AF65-F5344CB8AC3E}">
        <p14:creationId xmlns:p14="http://schemas.microsoft.com/office/powerpoint/2010/main" val="3548886131"/>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0.15638 -0.0669 L -0.03138 0.01157 " pathEditMode="relative" rAng="0" ptsTypes="AA">
                                      <p:cBhvr>
                                        <p:cTn id="10" dur="1000" spd="-100000" fill="hold"/>
                                        <p:tgtEl>
                                          <p:spTgt spid="10"/>
                                        </p:tgtEl>
                                        <p:attrNameLst>
                                          <p:attrName>ppt_x</p:attrName>
                                          <p:attrName>ppt_y</p:attrName>
                                        </p:attrNameLst>
                                      </p:cBhvr>
                                      <p:rCtr x="6250" y="3912"/>
                                    </p:animMotion>
                                  </p:childTnLst>
                                </p:cTn>
                              </p:par>
                              <p:par>
                                <p:cTn id="11" presetID="16" presetClass="entr" presetSubtype="37" fill="hold" grpId="0" nodeType="withEffect">
                                  <p:stCondLst>
                                    <p:cond delay="800"/>
                                  </p:stCondLst>
                                  <p:childTnLst>
                                    <p:set>
                                      <p:cBhvr>
                                        <p:cTn id="12" dur="1" fill="hold">
                                          <p:stCondLst>
                                            <p:cond delay="0"/>
                                          </p:stCondLst>
                                        </p:cTn>
                                        <p:tgtEl>
                                          <p:spTgt spid="8"/>
                                        </p:tgtEl>
                                        <p:attrNameLst>
                                          <p:attrName>style.visibility</p:attrName>
                                        </p:attrNameLst>
                                      </p:cBhvr>
                                      <p:to>
                                        <p:strVal val="visible"/>
                                      </p:to>
                                    </p:set>
                                    <p:animEffect transition="in" filter="barn(outVertical)">
                                      <p:cBhvr>
                                        <p:cTn id="13" dur="300"/>
                                        <p:tgtEl>
                                          <p:spTgt spid="8"/>
                                        </p:tgtEl>
                                      </p:cBhvr>
                                    </p:animEffect>
                                  </p:childTnLst>
                                  <p:subTnLst>
                                    <p:audio>
                                      <p:cMediaNode>
                                        <p:cTn display="0" masterRel="sameClick">
                                          <p:stCondLst>
                                            <p:cond evt="begin" delay="0">
                                              <p:tn val="11"/>
                                            </p:cond>
                                          </p:stCondLst>
                                          <p:endCondLst>
                                            <p:cond evt="onStopAudio" delay="0">
                                              <p:tgtEl>
                                                <p:sldTgt/>
                                              </p:tgtEl>
                                            </p:cond>
                                          </p:endCondLst>
                                        </p:cTn>
                                        <p:tgtEl>
                                          <p:sndTgt r:embed="rId3" name="click.wav"/>
                                        </p:tgtEl>
                                      </p:cMediaNode>
                                    </p:audio>
                                  </p:subTnLst>
                                </p:cTn>
                              </p:par>
                            </p:childTnLst>
                          </p:cTn>
                        </p:par>
                        <p:par>
                          <p:cTn id="14" fill="hold">
                            <p:stCondLst>
                              <p:cond delay="1100"/>
                            </p:stCondLst>
                            <p:childTnLst>
                              <p:par>
                                <p:cTn id="15" presetID="6" presetClass="exit" presetSubtype="32" fill="hold" grpId="1" nodeType="afterEffect">
                                  <p:stCondLst>
                                    <p:cond delay="0"/>
                                  </p:stCondLst>
                                  <p:childTnLst>
                                    <p:animEffect transition="out" filter="circle(out)">
                                      <p:cBhvr>
                                        <p:cTn id="16" dur="250"/>
                                        <p:tgtEl>
                                          <p:spTgt spid="8"/>
                                        </p:tgtEl>
                                      </p:cBhvr>
                                    </p:animEffect>
                                    <p:set>
                                      <p:cBhvr>
                                        <p:cTn id="17" dur="1" fill="hold">
                                          <p:stCondLst>
                                            <p:cond delay="249"/>
                                          </p:stCondLst>
                                        </p:cTn>
                                        <p:tgtEl>
                                          <p:spTgt spid="8"/>
                                        </p:tgtEl>
                                        <p:attrNameLst>
                                          <p:attrName>style.visibility</p:attrName>
                                        </p:attrNameLst>
                                      </p:cBhvr>
                                      <p:to>
                                        <p:strVal val="hidden"/>
                                      </p:to>
                                    </p:set>
                                  </p:childTnLst>
                                </p:cTn>
                              </p:par>
                            </p:childTnLst>
                          </p:cTn>
                        </p:par>
                        <p:par>
                          <p:cTn id="18" fill="hold">
                            <p:stCondLst>
                              <p:cond delay="1350"/>
                            </p:stCondLst>
                            <p:childTnLst>
                              <p:par>
                                <p:cTn id="19" presetID="47" presetClass="exit" presetSubtype="0" fill="hold" nodeType="afterEffect">
                                  <p:stCondLst>
                                    <p:cond delay="0"/>
                                  </p:stCondLst>
                                  <p:childTnLst>
                                    <p:animEffect transition="out" filter="fade">
                                      <p:cBhvr>
                                        <p:cTn id="20" dur="450"/>
                                        <p:tgtEl>
                                          <p:spTgt spid="10"/>
                                        </p:tgtEl>
                                      </p:cBhvr>
                                    </p:animEffect>
                                    <p:anim calcmode="lin" valueType="num">
                                      <p:cBhvr>
                                        <p:cTn id="21" dur="450"/>
                                        <p:tgtEl>
                                          <p:spTgt spid="10"/>
                                        </p:tgtEl>
                                        <p:attrNameLst>
                                          <p:attrName>ppt_x</p:attrName>
                                        </p:attrNameLst>
                                      </p:cBhvr>
                                      <p:tavLst>
                                        <p:tav tm="0">
                                          <p:val>
                                            <p:strVal val="ppt_x"/>
                                          </p:val>
                                        </p:tav>
                                        <p:tav tm="100000">
                                          <p:val>
                                            <p:strVal val="ppt_x"/>
                                          </p:val>
                                        </p:tav>
                                      </p:tavLst>
                                    </p:anim>
                                    <p:anim calcmode="lin" valueType="num">
                                      <p:cBhvr>
                                        <p:cTn id="22" dur="450"/>
                                        <p:tgtEl>
                                          <p:spTgt spid="10"/>
                                        </p:tgtEl>
                                        <p:attrNameLst>
                                          <p:attrName>ppt_y</p:attrName>
                                        </p:attrNameLst>
                                      </p:cBhvr>
                                      <p:tavLst>
                                        <p:tav tm="0">
                                          <p:val>
                                            <p:strVal val="ppt_y"/>
                                          </p:val>
                                        </p:tav>
                                        <p:tav tm="100000">
                                          <p:val>
                                            <p:strVal val="ppt_y-.1"/>
                                          </p:val>
                                        </p:tav>
                                      </p:tavLst>
                                    </p:anim>
                                    <p:set>
                                      <p:cBhvr>
                                        <p:cTn id="23" dur="1" fill="hold">
                                          <p:stCondLst>
                                            <p:cond delay="44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34404" y="1409700"/>
            <a:ext cx="3581400" cy="990600"/>
          </a:xfrm>
        </p:spPr>
        <p:txBody>
          <a:bodyPr>
            <a:normAutofit/>
          </a:bodyPr>
          <a:lstStyle/>
          <a:p>
            <a:r>
              <a:rPr lang="en-US" sz="3100" dirty="0"/>
              <a:t>Review Report</a:t>
            </a:r>
            <a:endParaRPr sz="3100" dirty="0"/>
          </a:p>
        </p:txBody>
      </p:sp>
      <p:sp>
        <p:nvSpPr>
          <p:cNvPr id="4" name="Text Placeholder 3"/>
          <p:cNvSpPr>
            <a:spLocks noGrp="1"/>
          </p:cNvSpPr>
          <p:nvPr>
            <p:ph type="body" sz="half" idx="2"/>
          </p:nvPr>
        </p:nvSpPr>
        <p:spPr>
          <a:xfrm>
            <a:off x="8534404" y="2286000"/>
            <a:ext cx="3124161" cy="4267200"/>
          </a:xfrm>
        </p:spPr>
        <p:txBody>
          <a:bodyPr>
            <a:normAutofit/>
          </a:bodyPr>
          <a:lstStyle/>
          <a:p>
            <a:r>
              <a:rPr lang="en-US" dirty="0"/>
              <a:t>In the Review Dashboard, click Review of the report you would like to review and approve or reject.  </a:t>
            </a:r>
          </a:p>
          <a:p>
            <a:r>
              <a:rPr lang="en-US" dirty="0"/>
              <a:t>Select Confirm to assign yourself as the reviewer.  The report will open for review.</a:t>
            </a:r>
          </a:p>
          <a:p>
            <a:r>
              <a:rPr lang="en-US" dirty="0"/>
              <a:t>If there are numerous reports, use the filter option at the top of each column to find specific reports.</a:t>
            </a:r>
          </a:p>
          <a:p>
            <a:endParaRPr lang="en-US" dirty="0"/>
          </a:p>
          <a:p>
            <a:r>
              <a:rPr lang="en-US" dirty="0"/>
              <a:t>NOTE:  THE REPORT WILL AUTOMATICALLY GET RETURNED TO THE QUEUE IF YOU DO NOT APPROVE OR REJECT THE REPORT WITHIN 8 HOURS.</a:t>
            </a:r>
          </a:p>
        </p:txBody>
      </p:sp>
      <p:pic>
        <p:nvPicPr>
          <p:cNvPr id="8" name="Content Placeholder 7">
            <a:extLst>
              <a:ext uri="{FF2B5EF4-FFF2-40B4-BE49-F238E27FC236}">
                <a16:creationId xmlns:a16="http://schemas.microsoft.com/office/drawing/2014/main" id="{DA463E1B-01D3-41B0-91DA-00A5215047E7}"/>
              </a:ext>
            </a:extLst>
          </p:cNvPr>
          <p:cNvPicPr>
            <a:picLocks noGrp="1" noChangeAspect="1"/>
          </p:cNvPicPr>
          <p:nvPr>
            <p:ph idx="1"/>
          </p:nvPr>
        </p:nvPicPr>
        <p:blipFill>
          <a:blip r:embed="rId4">
            <a:extLst>
              <a:ext uri="{28A0092B-C50C-407E-A947-70E740481C1C}">
                <a14:useLocalDpi xmlns:a14="http://schemas.microsoft.com/office/drawing/2010/main" val="0"/>
              </a:ext>
            </a:extLst>
          </a:blip>
          <a:srcRect/>
          <a:stretch/>
        </p:blipFill>
        <p:spPr>
          <a:xfrm>
            <a:off x="400013" y="1882492"/>
            <a:ext cx="7762472" cy="3093015"/>
          </a:xfrm>
        </p:spPr>
      </p:pic>
      <p:pic>
        <p:nvPicPr>
          <p:cNvPr id="6" name="Graphic 5" descr="Right pointing backhand index with solid fill">
            <a:extLst>
              <a:ext uri="{FF2B5EF4-FFF2-40B4-BE49-F238E27FC236}">
                <a16:creationId xmlns:a16="http://schemas.microsoft.com/office/drawing/2014/main" id="{16130CBE-51FA-40D1-9A02-5A81BF75DBD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0947446" flipH="1">
            <a:off x="7313346" y="2973654"/>
            <a:ext cx="914400" cy="914400"/>
          </a:xfrm>
          <a:prstGeom prst="rect">
            <a:avLst/>
          </a:prstGeom>
        </p:spPr>
      </p:pic>
      <p:sp>
        <p:nvSpPr>
          <p:cNvPr id="5" name="Circle: Hollow 4">
            <a:extLst>
              <a:ext uri="{FF2B5EF4-FFF2-40B4-BE49-F238E27FC236}">
                <a16:creationId xmlns:a16="http://schemas.microsoft.com/office/drawing/2014/main" id="{0F02E429-8AAA-476F-A380-8B8E16F8DE52}"/>
              </a:ext>
            </a:extLst>
          </p:cNvPr>
          <p:cNvSpPr/>
          <p:nvPr/>
        </p:nvSpPr>
        <p:spPr>
          <a:xfrm>
            <a:off x="5334000" y="4014415"/>
            <a:ext cx="1070508" cy="457200"/>
          </a:xfrm>
          <a:prstGeom prst="don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 name="Picture 6">
            <a:extLst>
              <a:ext uri="{FF2B5EF4-FFF2-40B4-BE49-F238E27FC236}">
                <a16:creationId xmlns:a16="http://schemas.microsoft.com/office/drawing/2014/main" id="{9EBE803E-A311-DB00-7035-01E458438FD0}"/>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581400" y="247875"/>
            <a:ext cx="3930128" cy="1414846"/>
          </a:xfrm>
          <a:prstGeom prst="rect">
            <a:avLst/>
          </a:prstGeom>
        </p:spPr>
      </p:pic>
      <p:pic>
        <p:nvPicPr>
          <p:cNvPr id="9" name="Graphic 8" descr="Right pointing backhand index with solid fill">
            <a:extLst>
              <a:ext uri="{FF2B5EF4-FFF2-40B4-BE49-F238E27FC236}">
                <a16:creationId xmlns:a16="http://schemas.microsoft.com/office/drawing/2014/main" id="{482A6EC2-81B2-6528-6FD5-C7D79B2307D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0947446" flipH="1">
            <a:off x="8456346" y="114113"/>
            <a:ext cx="914400" cy="914400"/>
          </a:xfrm>
          <a:prstGeom prst="rect">
            <a:avLst/>
          </a:prstGeom>
        </p:spPr>
      </p:pic>
      <p:sp>
        <p:nvSpPr>
          <p:cNvPr id="10" name="Circle: Hollow 9">
            <a:extLst>
              <a:ext uri="{FF2B5EF4-FFF2-40B4-BE49-F238E27FC236}">
                <a16:creationId xmlns:a16="http://schemas.microsoft.com/office/drawing/2014/main" id="{6D6FBA56-AFEF-EF77-0FF6-1BC0013CCC6D}"/>
              </a:ext>
            </a:extLst>
          </p:cNvPr>
          <p:cNvSpPr/>
          <p:nvPr/>
        </p:nvSpPr>
        <p:spPr>
          <a:xfrm>
            <a:off x="6096000" y="914400"/>
            <a:ext cx="1901292" cy="990600"/>
          </a:xfrm>
          <a:prstGeom prst="don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5107584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0" presetClass="path" presetSubtype="0" accel="50000" decel="50000" fill="hold" nodeType="withEffect">
                                  <p:stCondLst>
                                    <p:cond delay="0"/>
                                  </p:stCondLst>
                                  <p:childTnLst>
                                    <p:animMotion origin="layout" path="M -0.14362 0.11991 L -0.01875 -0.00023 " pathEditMode="fixed" rAng="0" ptsTypes="AA">
                                      <p:cBhvr>
                                        <p:cTn id="12" dur="600" spd="-100000" fill="hold"/>
                                        <p:tgtEl>
                                          <p:spTgt spid="6"/>
                                        </p:tgtEl>
                                        <p:attrNameLst>
                                          <p:attrName>ppt_x</p:attrName>
                                          <p:attrName>ppt_y</p:attrName>
                                        </p:attrNameLst>
                                      </p:cBhvr>
                                      <p:rCtr x="6237" y="-6019"/>
                                    </p:animMotion>
                                  </p:childTnLst>
                                </p:cTn>
                              </p:par>
                              <p:par>
                                <p:cTn id="13" presetID="6" presetClass="entr" presetSubtype="32" fill="hold" grpId="0" nodeType="withEffect">
                                  <p:stCondLst>
                                    <p:cond delay="200"/>
                                  </p:stCondLst>
                                  <p:childTnLst>
                                    <p:set>
                                      <p:cBhvr>
                                        <p:cTn id="14" dur="1" fill="hold">
                                          <p:stCondLst>
                                            <p:cond delay="0"/>
                                          </p:stCondLst>
                                        </p:cTn>
                                        <p:tgtEl>
                                          <p:spTgt spid="5"/>
                                        </p:tgtEl>
                                        <p:attrNameLst>
                                          <p:attrName>style.visibility</p:attrName>
                                        </p:attrNameLst>
                                      </p:cBhvr>
                                      <p:to>
                                        <p:strVal val="visible"/>
                                      </p:to>
                                    </p:set>
                                    <p:animEffect transition="in" filter="circle(out)">
                                      <p:cBhvr>
                                        <p:cTn id="15" dur="500"/>
                                        <p:tgtEl>
                                          <p:spTgt spid="5"/>
                                        </p:tgtEl>
                                      </p:cBhvr>
                                    </p:animEffect>
                                  </p:childTnLst>
                                </p:cTn>
                              </p:par>
                              <p:par>
                                <p:cTn id="16" presetID="6" presetClass="exit" presetSubtype="32" fill="hold" grpId="1" nodeType="withEffect">
                                  <p:stCondLst>
                                    <p:cond delay="400"/>
                                  </p:stCondLst>
                                  <p:childTnLst>
                                    <p:animEffect transition="out" filter="circle(out)">
                                      <p:cBhvr>
                                        <p:cTn id="17" dur="500"/>
                                        <p:tgtEl>
                                          <p:spTgt spid="5"/>
                                        </p:tgtEl>
                                      </p:cBhvr>
                                    </p:animEffect>
                                    <p:set>
                                      <p:cBhvr>
                                        <p:cTn id="18"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16"/>
                                            </p:cond>
                                          </p:stCondLst>
                                          <p:endCondLst>
                                            <p:cond evt="onStopAudio" delay="0">
                                              <p:tgtEl>
                                                <p:sldTgt/>
                                              </p:tgtEl>
                                            </p:cond>
                                          </p:endCondLst>
                                        </p:cTn>
                                        <p:tgtEl>
                                          <p:sndTgt r:embed="rId3" name="click.wav"/>
                                        </p:tgtEl>
                                      </p:cMediaNode>
                                    </p:audio>
                                  </p:subTnLst>
                                </p:cTn>
                              </p:par>
                              <p:par>
                                <p:cTn id="19" presetID="47" presetClass="exit" presetSubtype="0" fill="hold" nodeType="withEffect">
                                  <p:stCondLst>
                                    <p:cond delay="400"/>
                                  </p:stCondLst>
                                  <p:childTnLst>
                                    <p:animEffect transition="out" filter="fade">
                                      <p:cBhvr>
                                        <p:cTn id="20" dur="1000"/>
                                        <p:tgtEl>
                                          <p:spTgt spid="6"/>
                                        </p:tgtEl>
                                      </p:cBhvr>
                                    </p:animEffect>
                                    <p:anim calcmode="lin" valueType="num">
                                      <p:cBhvr>
                                        <p:cTn id="21" dur="1000"/>
                                        <p:tgtEl>
                                          <p:spTgt spid="6"/>
                                        </p:tgtEl>
                                        <p:attrNameLst>
                                          <p:attrName>ppt_x</p:attrName>
                                        </p:attrNameLst>
                                      </p:cBhvr>
                                      <p:tavLst>
                                        <p:tav tm="0">
                                          <p:val>
                                            <p:strVal val="ppt_x"/>
                                          </p:val>
                                        </p:tav>
                                        <p:tav tm="100000">
                                          <p:val>
                                            <p:strVal val="ppt_x"/>
                                          </p:val>
                                        </p:tav>
                                      </p:tavLst>
                                    </p:anim>
                                    <p:anim calcmode="lin" valueType="num">
                                      <p:cBhvr>
                                        <p:cTn id="22" dur="1000"/>
                                        <p:tgtEl>
                                          <p:spTgt spid="6"/>
                                        </p:tgtEl>
                                        <p:attrNameLst>
                                          <p:attrName>ppt_y</p:attrName>
                                        </p:attrNameLst>
                                      </p:cBhvr>
                                      <p:tavLst>
                                        <p:tav tm="0">
                                          <p:val>
                                            <p:strVal val="ppt_y"/>
                                          </p:val>
                                        </p:tav>
                                        <p:tav tm="100000">
                                          <p:val>
                                            <p:strVal val="ppt_y-.1"/>
                                          </p:val>
                                        </p:tav>
                                      </p:tavLst>
                                    </p:anim>
                                    <p:set>
                                      <p:cBhvr>
                                        <p:cTn id="23" dur="1" fill="hold">
                                          <p:stCondLst>
                                            <p:cond delay="999"/>
                                          </p:stCondLst>
                                        </p:cTn>
                                        <p:tgtEl>
                                          <p:spTgt spid="6"/>
                                        </p:tgtEl>
                                        <p:attrNameLst>
                                          <p:attrName>style.visibility</p:attrName>
                                        </p:attrNameLst>
                                      </p:cBhvr>
                                      <p:to>
                                        <p:strVal val="hidden"/>
                                      </p:to>
                                    </p:set>
                                  </p:childTnLst>
                                </p:cTn>
                              </p:par>
                            </p:childTnLst>
                          </p:cTn>
                        </p:par>
                        <p:par>
                          <p:cTn id="24" fill="hold">
                            <p:stCondLst>
                              <p:cond delay="1400"/>
                            </p:stCondLst>
                            <p:childTnLst>
                              <p:par>
                                <p:cTn id="25" presetID="47"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par>
                          <p:cTn id="30" fill="hold">
                            <p:stCondLst>
                              <p:cond delay="2400"/>
                            </p:stCondLst>
                            <p:childTnLst>
                              <p:par>
                                <p:cTn id="31" presetID="1" presetClass="entr" presetSubtype="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childTnLst>
                                </p:cTn>
                              </p:par>
                              <p:par>
                                <p:cTn id="37" presetID="0" presetClass="path" presetSubtype="0" accel="50000" decel="50000" fill="hold" nodeType="withEffect">
                                  <p:stCondLst>
                                    <p:cond delay="0"/>
                                  </p:stCondLst>
                                  <p:childTnLst>
                                    <p:animMotion origin="layout" path="M -0.12486 0.12013 L -4.79167E-6 4.07407E-6 " pathEditMode="fixed" rAng="0" ptsTypes="AA">
                                      <p:cBhvr>
                                        <p:cTn id="38" dur="600" spd="-100000" fill="hold"/>
                                        <p:tgtEl>
                                          <p:spTgt spid="9"/>
                                        </p:tgtEl>
                                        <p:attrNameLst>
                                          <p:attrName>ppt_x</p:attrName>
                                          <p:attrName>ppt_y</p:attrName>
                                        </p:attrNameLst>
                                      </p:cBhvr>
                                      <p:rCtr x="6237" y="-6019"/>
                                    </p:animMotion>
                                  </p:childTnLst>
                                </p:cTn>
                              </p:par>
                              <p:par>
                                <p:cTn id="39" presetID="6" presetClass="entr" presetSubtype="32" fill="hold" grpId="0" nodeType="withEffect">
                                  <p:stCondLst>
                                    <p:cond delay="200"/>
                                  </p:stCondLst>
                                  <p:childTnLst>
                                    <p:set>
                                      <p:cBhvr>
                                        <p:cTn id="40" dur="1" fill="hold">
                                          <p:stCondLst>
                                            <p:cond delay="0"/>
                                          </p:stCondLst>
                                        </p:cTn>
                                        <p:tgtEl>
                                          <p:spTgt spid="10"/>
                                        </p:tgtEl>
                                        <p:attrNameLst>
                                          <p:attrName>style.visibility</p:attrName>
                                        </p:attrNameLst>
                                      </p:cBhvr>
                                      <p:to>
                                        <p:strVal val="visible"/>
                                      </p:to>
                                    </p:set>
                                    <p:animEffect transition="in" filter="circle(out)">
                                      <p:cBhvr>
                                        <p:cTn id="41" dur="500"/>
                                        <p:tgtEl>
                                          <p:spTgt spid="10"/>
                                        </p:tgtEl>
                                      </p:cBhvr>
                                    </p:animEffect>
                                  </p:childTnLst>
                                </p:cTn>
                              </p:par>
                              <p:par>
                                <p:cTn id="42" presetID="6" presetClass="exit" presetSubtype="32" fill="hold" grpId="1" nodeType="withEffect">
                                  <p:stCondLst>
                                    <p:cond delay="400"/>
                                  </p:stCondLst>
                                  <p:childTnLst>
                                    <p:animEffect transition="out" filter="circle(out)">
                                      <p:cBhvr>
                                        <p:cTn id="43" dur="500"/>
                                        <p:tgtEl>
                                          <p:spTgt spid="10"/>
                                        </p:tgtEl>
                                      </p:cBhvr>
                                    </p:animEffect>
                                    <p:set>
                                      <p:cBhvr>
                                        <p:cTn id="44"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42"/>
                                            </p:cond>
                                          </p:stCondLst>
                                          <p:endCondLst>
                                            <p:cond evt="onStopAudio" delay="0">
                                              <p:tgtEl>
                                                <p:sldTgt/>
                                              </p:tgtEl>
                                            </p:cond>
                                          </p:endCondLst>
                                        </p:cTn>
                                        <p:tgtEl>
                                          <p:sndTgt r:embed="rId3" name="click.wav"/>
                                        </p:tgtEl>
                                      </p:cMediaNode>
                                    </p:audio>
                                  </p:subTnLst>
                                </p:cTn>
                              </p:par>
                              <p:par>
                                <p:cTn id="45" presetID="47" presetClass="exit" presetSubtype="0" fill="hold" nodeType="withEffect">
                                  <p:stCondLst>
                                    <p:cond delay="400"/>
                                  </p:stCondLst>
                                  <p:childTnLst>
                                    <p:animEffect transition="out" filter="fade">
                                      <p:cBhvr>
                                        <p:cTn id="46" dur="1000"/>
                                        <p:tgtEl>
                                          <p:spTgt spid="9"/>
                                        </p:tgtEl>
                                      </p:cBhvr>
                                    </p:animEffect>
                                    <p:anim calcmode="lin" valueType="num">
                                      <p:cBhvr>
                                        <p:cTn id="47" dur="1000"/>
                                        <p:tgtEl>
                                          <p:spTgt spid="9"/>
                                        </p:tgtEl>
                                        <p:attrNameLst>
                                          <p:attrName>ppt_x</p:attrName>
                                        </p:attrNameLst>
                                      </p:cBhvr>
                                      <p:tavLst>
                                        <p:tav tm="0">
                                          <p:val>
                                            <p:strVal val="ppt_x"/>
                                          </p:val>
                                        </p:tav>
                                        <p:tav tm="100000">
                                          <p:val>
                                            <p:strVal val="ppt_x"/>
                                          </p:val>
                                        </p:tav>
                                      </p:tavLst>
                                    </p:anim>
                                    <p:anim calcmode="lin" valueType="num">
                                      <p:cBhvr>
                                        <p:cTn id="48" dur="1000"/>
                                        <p:tgtEl>
                                          <p:spTgt spid="9"/>
                                        </p:tgtEl>
                                        <p:attrNameLst>
                                          <p:attrName>ppt_y</p:attrName>
                                        </p:attrNameLst>
                                      </p:cBhvr>
                                      <p:tavLst>
                                        <p:tav tm="0">
                                          <p:val>
                                            <p:strVal val="ppt_y"/>
                                          </p:val>
                                        </p:tav>
                                        <p:tav tm="100000">
                                          <p:val>
                                            <p:strVal val="ppt_y-.1"/>
                                          </p:val>
                                        </p:tav>
                                      </p:tavLst>
                                    </p:anim>
                                    <p:set>
                                      <p:cBhvr>
                                        <p:cTn id="49" dur="1" fill="hold">
                                          <p:stCondLst>
                                            <p:cond delay="999"/>
                                          </p:stCondLst>
                                        </p:cTn>
                                        <p:tgtEl>
                                          <p:spTgt spid="9"/>
                                        </p:tgtEl>
                                        <p:attrNameLst>
                                          <p:attrName>style.visibility</p:attrName>
                                        </p:attrNameLst>
                                      </p:cBhvr>
                                      <p:to>
                                        <p:strVal val="hidden"/>
                                      </p:to>
                                    </p:set>
                                  </p:childTnLst>
                                </p:cTn>
                              </p:par>
                            </p:childTnLst>
                          </p:cTn>
                        </p:par>
                        <p:par>
                          <p:cTn id="50" fill="hold">
                            <p:stCondLst>
                              <p:cond delay="1400"/>
                            </p:stCondLst>
                            <p:childTnLst>
                              <p:par>
                                <p:cTn id="51" presetID="8" presetClass="emph" presetSubtype="0" fill="hold" nodeType="afterEffect">
                                  <p:stCondLst>
                                    <p:cond delay="0"/>
                                  </p:stCondLst>
                                  <p:iterate type="lt">
                                    <p:tmPct val="0"/>
                                  </p:iterate>
                                  <p:childTnLst>
                                    <p:animRot by="21600000">
                                      <p:cBhvr>
                                        <p:cTn id="52" dur="2000" fill="hold"/>
                                        <p:tgtEl>
                                          <p:spTgt spid="4">
                                            <p:txEl>
                                              <p:pRg st="4" end="4"/>
                                            </p:txEl>
                                          </p:spTgt>
                                        </p:tgtEl>
                                        <p:attrNameLst>
                                          <p:attrName>r</p:attrName>
                                        </p:attrNameLst>
                                      </p:cBhvr>
                                    </p:animRot>
                                  </p:childTnLst>
                                </p:cTn>
                              </p:par>
                            </p:childTnLst>
                          </p:cTn>
                        </p:par>
                        <p:par>
                          <p:cTn id="53" fill="hold">
                            <p:stCondLst>
                              <p:cond delay="3400"/>
                            </p:stCondLst>
                            <p:childTnLst>
                              <p:par>
                                <p:cTn id="54" presetID="16" presetClass="emph" presetSubtype="0" fill="hold" grpId="0" nodeType="afterEffect">
                                  <p:stCondLst>
                                    <p:cond delay="0"/>
                                  </p:stCondLst>
                                  <p:iterate type="lt">
                                    <p:tmPct val="481"/>
                                  </p:iterate>
                                  <p:childTnLst>
                                    <p:set>
                                      <p:cBhvr override="childStyle">
                                        <p:cTn id="55" dur="1000" fill="hold"/>
                                        <p:tgtEl>
                                          <p:spTgt spid="4">
                                            <p:txEl>
                                              <p:pRg st="4" end="4"/>
                                            </p:txEl>
                                          </p:spTgt>
                                        </p:tgtEl>
                                        <p:attrNameLst>
                                          <p:attrName>style.color</p:attrName>
                                        </p:attrNameLst>
                                      </p:cBhvr>
                                      <p:to>
                                        <p:clrVal>
                                          <a:schemeClr val="accent2"/>
                                        </p:clrVal>
                                      </p:to>
                                    </p:set>
                                    <p:set>
                                      <p:cBhvr>
                                        <p:cTn id="56" dur="1000" fill="hold"/>
                                        <p:tgtEl>
                                          <p:spTgt spid="4">
                                            <p:txEl>
                                              <p:pRg st="4" end="4"/>
                                            </p:txEl>
                                          </p:spTgt>
                                        </p:tgtEl>
                                        <p:attrNameLst>
                                          <p:attrName>fillcolor</p:attrName>
                                        </p:attrNameLst>
                                      </p:cBhvr>
                                      <p:to>
                                        <p:clrVal>
                                          <a:schemeClr val="accent2"/>
                                        </p:clrVal>
                                      </p:to>
                                    </p:set>
                                    <p:set>
                                      <p:cBhvr>
                                        <p:cTn id="57" dur="1000" fill="hold"/>
                                        <p:tgtEl>
                                          <p:spTgt spid="4">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animBg="1"/>
      <p:bldP spid="5" grpId="1" animBg="1"/>
      <p:bldP spid="10" grpId="0" animBg="1"/>
      <p:bldP spid="10"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34403" y="2438400"/>
            <a:ext cx="3122613" cy="990600"/>
          </a:xfrm>
        </p:spPr>
        <p:txBody>
          <a:bodyPr>
            <a:normAutofit/>
          </a:bodyPr>
          <a:lstStyle/>
          <a:p>
            <a:r>
              <a:rPr lang="en-US" sz="3100" dirty="0"/>
              <a:t>Review &amp; Navigate</a:t>
            </a:r>
            <a:endParaRPr sz="3100" dirty="0"/>
          </a:p>
        </p:txBody>
      </p:sp>
      <p:pic>
        <p:nvPicPr>
          <p:cNvPr id="6" name="Content Placeholder 5">
            <a:extLst>
              <a:ext uri="{FF2B5EF4-FFF2-40B4-BE49-F238E27FC236}">
                <a16:creationId xmlns:a16="http://schemas.microsoft.com/office/drawing/2014/main" id="{344750DB-DC26-4962-AB84-B3274A32F9A1}"/>
              </a:ext>
            </a:extLst>
          </p:cNvPr>
          <p:cNvPicPr>
            <a:picLocks noGrp="1" noChangeAspect="1"/>
          </p:cNvPicPr>
          <p:nvPr>
            <p:ph idx="1"/>
          </p:nvPr>
        </p:nvPicPr>
        <p:blipFill>
          <a:blip r:embed="rId4">
            <a:extLst>
              <a:ext uri="{28A0092B-C50C-407E-A947-70E740481C1C}">
                <a14:useLocalDpi xmlns:a14="http://schemas.microsoft.com/office/drawing/2010/main" val="0"/>
              </a:ext>
            </a:extLst>
          </a:blip>
          <a:srcRect/>
          <a:stretch/>
        </p:blipFill>
        <p:spPr>
          <a:xfrm>
            <a:off x="533435" y="1356259"/>
            <a:ext cx="7928552" cy="3543071"/>
          </a:xfrm>
        </p:spPr>
      </p:pic>
      <p:sp>
        <p:nvSpPr>
          <p:cNvPr id="4" name="Text Placeholder 3"/>
          <p:cNvSpPr>
            <a:spLocks noGrp="1"/>
          </p:cNvSpPr>
          <p:nvPr>
            <p:ph type="body" sz="half" idx="2"/>
          </p:nvPr>
        </p:nvSpPr>
        <p:spPr>
          <a:xfrm>
            <a:off x="8534404" y="3432631"/>
            <a:ext cx="3124161" cy="2434769"/>
          </a:xfrm>
        </p:spPr>
        <p:txBody>
          <a:bodyPr>
            <a:normAutofit/>
          </a:bodyPr>
          <a:lstStyle/>
          <a:p>
            <a:r>
              <a:rPr lang="en-US" dirty="0"/>
              <a:t>Once the report is opened, you can review and navigate through the report with the action buttons at the bottom or navigating directly to the sections at the top.</a:t>
            </a:r>
          </a:p>
          <a:p>
            <a:r>
              <a:rPr lang="en-US" dirty="0"/>
              <a:t>Note: The Table of Measures will only be available if you or the investigator have set the Table of Measure Completed? as Yes</a:t>
            </a:r>
          </a:p>
          <a:p>
            <a:endParaRPr lang="en-US" dirty="0"/>
          </a:p>
        </p:txBody>
      </p:sp>
      <p:pic>
        <p:nvPicPr>
          <p:cNvPr id="22" name="Picture 21">
            <a:extLst>
              <a:ext uri="{FF2B5EF4-FFF2-40B4-BE49-F238E27FC236}">
                <a16:creationId xmlns:a16="http://schemas.microsoft.com/office/drawing/2014/main" id="{EBDFC96F-2E25-4120-A7DD-C6D030A5671B}"/>
              </a:ext>
            </a:extLst>
          </p:cNvPr>
          <p:cNvPicPr>
            <a:picLocks noChangeAspect="1"/>
          </p:cNvPicPr>
          <p:nvPr/>
        </p:nvPicPr>
        <p:blipFill>
          <a:blip r:embed="rId5"/>
          <a:stretch>
            <a:fillRect/>
          </a:stretch>
        </p:blipFill>
        <p:spPr>
          <a:xfrm>
            <a:off x="4726968" y="1411749"/>
            <a:ext cx="926672" cy="627942"/>
          </a:xfrm>
          <a:prstGeom prst="rect">
            <a:avLst/>
          </a:prstGeom>
        </p:spPr>
      </p:pic>
      <p:pic>
        <p:nvPicPr>
          <p:cNvPr id="23" name="Picture 22">
            <a:extLst>
              <a:ext uri="{FF2B5EF4-FFF2-40B4-BE49-F238E27FC236}">
                <a16:creationId xmlns:a16="http://schemas.microsoft.com/office/drawing/2014/main" id="{D31B2C49-AFE0-4217-93BA-D895A0DBEE1D}"/>
              </a:ext>
            </a:extLst>
          </p:cNvPr>
          <p:cNvPicPr>
            <a:picLocks noChangeAspect="1"/>
          </p:cNvPicPr>
          <p:nvPr/>
        </p:nvPicPr>
        <p:blipFill>
          <a:blip r:embed="rId5"/>
          <a:stretch>
            <a:fillRect/>
          </a:stretch>
        </p:blipFill>
        <p:spPr>
          <a:xfrm>
            <a:off x="2209800" y="1411749"/>
            <a:ext cx="926672" cy="627942"/>
          </a:xfrm>
          <a:prstGeom prst="rect">
            <a:avLst/>
          </a:prstGeom>
        </p:spPr>
      </p:pic>
      <p:pic>
        <p:nvPicPr>
          <p:cNvPr id="24" name="Picture 23">
            <a:extLst>
              <a:ext uri="{FF2B5EF4-FFF2-40B4-BE49-F238E27FC236}">
                <a16:creationId xmlns:a16="http://schemas.microsoft.com/office/drawing/2014/main" id="{70A5AA23-A9B3-4D8A-A6C6-E5191409D657}"/>
              </a:ext>
            </a:extLst>
          </p:cNvPr>
          <p:cNvPicPr>
            <a:picLocks noChangeAspect="1"/>
          </p:cNvPicPr>
          <p:nvPr/>
        </p:nvPicPr>
        <p:blipFill>
          <a:blip r:embed="rId5"/>
          <a:stretch>
            <a:fillRect/>
          </a:stretch>
        </p:blipFill>
        <p:spPr>
          <a:xfrm>
            <a:off x="7244136" y="1411749"/>
            <a:ext cx="926672" cy="627942"/>
          </a:xfrm>
          <a:prstGeom prst="rect">
            <a:avLst/>
          </a:prstGeom>
        </p:spPr>
      </p:pic>
      <p:pic>
        <p:nvPicPr>
          <p:cNvPr id="21" name="Picture 20">
            <a:extLst>
              <a:ext uri="{FF2B5EF4-FFF2-40B4-BE49-F238E27FC236}">
                <a16:creationId xmlns:a16="http://schemas.microsoft.com/office/drawing/2014/main" id="{C8B8129D-74D3-45FF-9662-ACB154FE91BA}"/>
              </a:ext>
            </a:extLst>
          </p:cNvPr>
          <p:cNvPicPr>
            <a:picLocks noChangeAspect="1"/>
          </p:cNvPicPr>
          <p:nvPr/>
        </p:nvPicPr>
        <p:blipFill>
          <a:blip r:embed="rId6"/>
          <a:stretch>
            <a:fillRect/>
          </a:stretch>
        </p:blipFill>
        <p:spPr>
          <a:xfrm rot="5400000">
            <a:off x="4114266" y="4268268"/>
            <a:ext cx="1072989" cy="1079086"/>
          </a:xfrm>
          <a:prstGeom prst="rect">
            <a:avLst/>
          </a:prstGeom>
        </p:spPr>
      </p:pic>
    </p:spTree>
    <p:extLst>
      <p:ext uri="{BB962C8B-B14F-4D97-AF65-F5344CB8AC3E}">
        <p14:creationId xmlns:p14="http://schemas.microsoft.com/office/powerpoint/2010/main" val="316309346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3.33333E-6 7.03704E-6 L 0.04479 -0.37709 L -0.05573 -0.38125 L -0.16081 -0.37848 L 0.25521 -0.38426 L 0.25365 -0.38658 L 0.25287 -0.38264 " pathEditMode="fixed" rAng="0" ptsTypes="AAAAAAA">
                                      <p:cBhvr>
                                        <p:cTn id="10" dur="4500" fill="hold"/>
                                        <p:tgtEl>
                                          <p:spTgt spid="21"/>
                                        </p:tgtEl>
                                        <p:attrNameLst>
                                          <p:attrName>ppt_x</p:attrName>
                                          <p:attrName>ppt_y</p:attrName>
                                        </p:attrNameLst>
                                      </p:cBhvr>
                                      <p:rCtr x="4714" y="-19329"/>
                                    </p:animMotion>
                                  </p:childTnLst>
                                </p:cTn>
                              </p:par>
                              <p:par>
                                <p:cTn id="11" presetID="6" presetClass="entr" presetSubtype="32" fill="hold" nodeType="withEffect">
                                  <p:stCondLst>
                                    <p:cond delay="1500"/>
                                  </p:stCondLst>
                                  <p:childTnLst>
                                    <p:set>
                                      <p:cBhvr>
                                        <p:cTn id="12" dur="1" fill="hold">
                                          <p:stCondLst>
                                            <p:cond delay="0"/>
                                          </p:stCondLst>
                                        </p:cTn>
                                        <p:tgtEl>
                                          <p:spTgt spid="22"/>
                                        </p:tgtEl>
                                        <p:attrNameLst>
                                          <p:attrName>style.visibility</p:attrName>
                                        </p:attrNameLst>
                                      </p:cBhvr>
                                      <p:to>
                                        <p:strVal val="visible"/>
                                      </p:to>
                                    </p:set>
                                    <p:animEffect transition="in" filter="circle(out)">
                                      <p:cBhvr>
                                        <p:cTn id="13" dur="1000"/>
                                        <p:tgtEl>
                                          <p:spTgt spid="22"/>
                                        </p:tgtEl>
                                      </p:cBhvr>
                                    </p:animEffect>
                                  </p:childTnLst>
                                </p:cTn>
                              </p:par>
                              <p:par>
                                <p:cTn id="14" presetID="6" presetClass="exit" presetSubtype="32" fill="hold" nodeType="withEffect">
                                  <p:stCondLst>
                                    <p:cond delay="1800"/>
                                  </p:stCondLst>
                                  <p:childTnLst>
                                    <p:animEffect transition="out" filter="circle(out)">
                                      <p:cBhvr>
                                        <p:cTn id="15" dur="1000"/>
                                        <p:tgtEl>
                                          <p:spTgt spid="22"/>
                                        </p:tgtEl>
                                      </p:cBhvr>
                                    </p:animEffect>
                                    <p:set>
                                      <p:cBhvr>
                                        <p:cTn id="16" dur="1" fill="hold">
                                          <p:stCondLst>
                                            <p:cond delay="999"/>
                                          </p:stCondLst>
                                        </p:cTn>
                                        <p:tgtEl>
                                          <p:spTgt spid="22"/>
                                        </p:tgtEl>
                                        <p:attrNameLst>
                                          <p:attrName>style.visibility</p:attrName>
                                        </p:attrNameLst>
                                      </p:cBhvr>
                                      <p:to>
                                        <p:strVal val="hidden"/>
                                      </p:to>
                                    </p:set>
                                  </p:childTnLst>
                                  <p:subTnLst>
                                    <p:audio>
                                      <p:cMediaNode>
                                        <p:cTn display="0" masterRel="sameClick">
                                          <p:stCondLst>
                                            <p:cond evt="begin" delay="0">
                                              <p:tn val="14"/>
                                            </p:cond>
                                          </p:stCondLst>
                                          <p:endCondLst>
                                            <p:cond evt="onStopAudio" delay="0">
                                              <p:tgtEl>
                                                <p:sldTgt/>
                                              </p:tgtEl>
                                            </p:cond>
                                          </p:endCondLst>
                                        </p:cTn>
                                        <p:tgtEl>
                                          <p:sndTgt r:embed="rId3" name="click.wav"/>
                                        </p:tgtEl>
                                      </p:cMediaNode>
                                    </p:audio>
                                  </p:subTnLst>
                                </p:cTn>
                              </p:par>
                              <p:par>
                                <p:cTn id="17" presetID="6" presetClass="entr" presetSubtype="32" fill="hold" nodeType="withEffect">
                                  <p:stCondLst>
                                    <p:cond delay="2000"/>
                                  </p:stCondLst>
                                  <p:childTnLst>
                                    <p:set>
                                      <p:cBhvr>
                                        <p:cTn id="18" dur="1" fill="hold">
                                          <p:stCondLst>
                                            <p:cond delay="0"/>
                                          </p:stCondLst>
                                        </p:cTn>
                                        <p:tgtEl>
                                          <p:spTgt spid="23"/>
                                        </p:tgtEl>
                                        <p:attrNameLst>
                                          <p:attrName>style.visibility</p:attrName>
                                        </p:attrNameLst>
                                      </p:cBhvr>
                                      <p:to>
                                        <p:strVal val="visible"/>
                                      </p:to>
                                    </p:set>
                                    <p:animEffect transition="in" filter="circle(out)">
                                      <p:cBhvr>
                                        <p:cTn id="19" dur="1000"/>
                                        <p:tgtEl>
                                          <p:spTgt spid="23"/>
                                        </p:tgtEl>
                                      </p:cBhvr>
                                    </p:animEffect>
                                  </p:childTnLst>
                                </p:cTn>
                              </p:par>
                              <p:par>
                                <p:cTn id="20" presetID="6" presetClass="exit" presetSubtype="32" fill="hold" nodeType="withEffect">
                                  <p:stCondLst>
                                    <p:cond delay="2300"/>
                                  </p:stCondLst>
                                  <p:childTnLst>
                                    <p:animEffect transition="out" filter="circle(out)">
                                      <p:cBhvr>
                                        <p:cTn id="21" dur="700"/>
                                        <p:tgtEl>
                                          <p:spTgt spid="23"/>
                                        </p:tgtEl>
                                      </p:cBhvr>
                                    </p:animEffect>
                                    <p:set>
                                      <p:cBhvr>
                                        <p:cTn id="22" dur="1" fill="hold">
                                          <p:stCondLst>
                                            <p:cond delay="699"/>
                                          </p:stCondLst>
                                        </p:cTn>
                                        <p:tgtEl>
                                          <p:spTgt spid="23"/>
                                        </p:tgtEl>
                                        <p:attrNameLst>
                                          <p:attrName>style.visibility</p:attrName>
                                        </p:attrNameLst>
                                      </p:cBhvr>
                                      <p:to>
                                        <p:strVal val="hidden"/>
                                      </p:to>
                                    </p:set>
                                  </p:childTnLst>
                                  <p:subTnLst>
                                    <p:audio>
                                      <p:cMediaNode>
                                        <p:cTn display="0" masterRel="sameClick">
                                          <p:stCondLst>
                                            <p:cond evt="begin" delay="0">
                                              <p:tn val="20"/>
                                            </p:cond>
                                          </p:stCondLst>
                                          <p:endCondLst>
                                            <p:cond evt="onStopAudio" delay="0">
                                              <p:tgtEl>
                                                <p:sldTgt/>
                                              </p:tgtEl>
                                            </p:cond>
                                          </p:endCondLst>
                                        </p:cTn>
                                        <p:tgtEl>
                                          <p:sndTgt r:embed="rId3" name="click.wav"/>
                                        </p:tgtEl>
                                      </p:cMediaNode>
                                    </p:audio>
                                  </p:subTnLst>
                                </p:cTn>
                              </p:par>
                              <p:par>
                                <p:cTn id="23" presetID="6" presetClass="entr" presetSubtype="32" fill="hold" nodeType="withEffect">
                                  <p:stCondLst>
                                    <p:cond delay="3600"/>
                                  </p:stCondLst>
                                  <p:childTnLst>
                                    <p:set>
                                      <p:cBhvr>
                                        <p:cTn id="24" dur="1" fill="hold">
                                          <p:stCondLst>
                                            <p:cond delay="0"/>
                                          </p:stCondLst>
                                        </p:cTn>
                                        <p:tgtEl>
                                          <p:spTgt spid="24"/>
                                        </p:tgtEl>
                                        <p:attrNameLst>
                                          <p:attrName>style.visibility</p:attrName>
                                        </p:attrNameLst>
                                      </p:cBhvr>
                                      <p:to>
                                        <p:strVal val="visible"/>
                                      </p:to>
                                    </p:set>
                                    <p:animEffect transition="in" filter="circle(out)">
                                      <p:cBhvr>
                                        <p:cTn id="25" dur="900"/>
                                        <p:tgtEl>
                                          <p:spTgt spid="24"/>
                                        </p:tgtEl>
                                      </p:cBhvr>
                                    </p:animEffect>
                                  </p:childTnLst>
                                </p:cTn>
                              </p:par>
                              <p:par>
                                <p:cTn id="26" presetID="6" presetClass="exit" presetSubtype="32" fill="hold" nodeType="withEffect">
                                  <p:stCondLst>
                                    <p:cond delay="3700"/>
                                  </p:stCondLst>
                                  <p:childTnLst>
                                    <p:animEffect transition="out" filter="circle(out)">
                                      <p:cBhvr>
                                        <p:cTn id="27" dur="1000"/>
                                        <p:tgtEl>
                                          <p:spTgt spid="24"/>
                                        </p:tgtEl>
                                      </p:cBhvr>
                                    </p:animEffect>
                                    <p:set>
                                      <p:cBhvr>
                                        <p:cTn id="28" dur="1" fill="hold">
                                          <p:stCondLst>
                                            <p:cond delay="999"/>
                                          </p:stCondLst>
                                        </p:cTn>
                                        <p:tgtEl>
                                          <p:spTgt spid="24"/>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3" name="click.wav"/>
                                        </p:tgtEl>
                                      </p:cMediaNode>
                                    </p:audio>
                                  </p:subTnLst>
                                </p:cTn>
                              </p:par>
                            </p:childTnLst>
                          </p:cTn>
                        </p:par>
                        <p:par>
                          <p:cTn id="29" fill="hold">
                            <p:stCondLst>
                              <p:cond delay="4700"/>
                            </p:stCondLst>
                            <p:childTnLst>
                              <p:par>
                                <p:cTn id="30" presetID="47" presetClass="exit" presetSubtype="0" fill="hold" nodeType="afterEffect">
                                  <p:stCondLst>
                                    <p:cond delay="0"/>
                                  </p:stCondLst>
                                  <p:childTnLst>
                                    <p:animEffect transition="out" filter="fade">
                                      <p:cBhvr>
                                        <p:cTn id="31" dur="1000"/>
                                        <p:tgtEl>
                                          <p:spTgt spid="21"/>
                                        </p:tgtEl>
                                      </p:cBhvr>
                                    </p:animEffect>
                                    <p:anim calcmode="lin" valueType="num">
                                      <p:cBhvr>
                                        <p:cTn id="32" dur="1000"/>
                                        <p:tgtEl>
                                          <p:spTgt spid="21"/>
                                        </p:tgtEl>
                                        <p:attrNameLst>
                                          <p:attrName>ppt_x</p:attrName>
                                        </p:attrNameLst>
                                      </p:cBhvr>
                                      <p:tavLst>
                                        <p:tav tm="0">
                                          <p:val>
                                            <p:strVal val="ppt_x"/>
                                          </p:val>
                                        </p:tav>
                                        <p:tav tm="100000">
                                          <p:val>
                                            <p:strVal val="ppt_x"/>
                                          </p:val>
                                        </p:tav>
                                      </p:tavLst>
                                    </p:anim>
                                    <p:anim calcmode="lin" valueType="num">
                                      <p:cBhvr>
                                        <p:cTn id="33" dur="1000"/>
                                        <p:tgtEl>
                                          <p:spTgt spid="21"/>
                                        </p:tgtEl>
                                        <p:attrNameLst>
                                          <p:attrName>ppt_y</p:attrName>
                                        </p:attrNameLst>
                                      </p:cBhvr>
                                      <p:tavLst>
                                        <p:tav tm="0">
                                          <p:val>
                                            <p:strVal val="ppt_y"/>
                                          </p:val>
                                        </p:tav>
                                        <p:tav tm="100000">
                                          <p:val>
                                            <p:strVal val="ppt_y-.1"/>
                                          </p:val>
                                        </p:tav>
                                      </p:tavLst>
                                    </p:anim>
                                    <p:set>
                                      <p:cBhvr>
                                        <p:cTn id="34" dur="1" fill="hold">
                                          <p:stCondLst>
                                            <p:cond delay="9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34400" y="838200"/>
            <a:ext cx="3581400" cy="990600"/>
          </a:xfrm>
        </p:spPr>
        <p:txBody>
          <a:bodyPr>
            <a:normAutofit/>
          </a:bodyPr>
          <a:lstStyle/>
          <a:p>
            <a:r>
              <a:rPr lang="en-US" sz="3100" dirty="0"/>
              <a:t>Validate All</a:t>
            </a:r>
            <a:endParaRPr sz="3100" dirty="0"/>
          </a:p>
        </p:txBody>
      </p:sp>
      <p:sp>
        <p:nvSpPr>
          <p:cNvPr id="4" name="Text Placeholder 3"/>
          <p:cNvSpPr>
            <a:spLocks noGrp="1"/>
          </p:cNvSpPr>
          <p:nvPr>
            <p:ph type="body" sz="half" idx="2"/>
          </p:nvPr>
        </p:nvSpPr>
        <p:spPr>
          <a:xfrm>
            <a:off x="8534404" y="1828800"/>
            <a:ext cx="3124161" cy="3962400"/>
          </a:xfrm>
        </p:spPr>
        <p:txBody>
          <a:bodyPr>
            <a:normAutofit lnSpcReduction="10000"/>
          </a:bodyPr>
          <a:lstStyle/>
          <a:p>
            <a:r>
              <a:rPr lang="en-US" dirty="0"/>
              <a:t>Validate All (on the Attachment section) scans every entry for validation errors.  If no validation errors are found through the complete report, the Approve and View Report buttons will become available.  </a:t>
            </a:r>
          </a:p>
          <a:p>
            <a:endParaRPr lang="en-US" dirty="0"/>
          </a:p>
          <a:p>
            <a:r>
              <a:rPr lang="en-US" sz="3600" dirty="0"/>
              <a:t>NOTICE</a:t>
            </a:r>
            <a:r>
              <a:rPr lang="en-US" sz="2000" dirty="0"/>
              <a:t>:   If the Approve and View Report do not appear, you still have validation errors in the report.  Review the red sections and correct any errors.</a:t>
            </a:r>
          </a:p>
        </p:txBody>
      </p:sp>
      <p:pic>
        <p:nvPicPr>
          <p:cNvPr id="8" name="Content Placeholder 7">
            <a:extLst>
              <a:ext uri="{FF2B5EF4-FFF2-40B4-BE49-F238E27FC236}">
                <a16:creationId xmlns:a16="http://schemas.microsoft.com/office/drawing/2014/main" id="{DA463E1B-01D3-41B0-91DA-00A5215047E7}"/>
              </a:ext>
            </a:extLst>
          </p:cNvPr>
          <p:cNvPicPr>
            <a:picLocks noGrp="1" noChangeAspect="1"/>
          </p:cNvPicPr>
          <p:nvPr>
            <p:ph idx="1"/>
          </p:nvPr>
        </p:nvPicPr>
        <p:blipFill>
          <a:blip r:embed="rId4">
            <a:extLst>
              <a:ext uri="{28A0092B-C50C-407E-A947-70E740481C1C}">
                <a14:useLocalDpi xmlns:a14="http://schemas.microsoft.com/office/drawing/2010/main" val="0"/>
              </a:ext>
            </a:extLst>
          </a:blip>
          <a:srcRect/>
          <a:stretch/>
        </p:blipFill>
        <p:spPr>
          <a:xfrm>
            <a:off x="192632" y="2895600"/>
            <a:ext cx="8177235" cy="3436314"/>
          </a:xfrm>
        </p:spPr>
      </p:pic>
      <p:pic>
        <p:nvPicPr>
          <p:cNvPr id="6" name="Graphic 5" descr="Right pointing backhand index with solid fill">
            <a:extLst>
              <a:ext uri="{FF2B5EF4-FFF2-40B4-BE49-F238E27FC236}">
                <a16:creationId xmlns:a16="http://schemas.microsoft.com/office/drawing/2014/main" id="{16130CBE-51FA-40D1-9A02-5A81BF75DBD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0947446" flipH="1">
            <a:off x="5560746" y="4464799"/>
            <a:ext cx="914400" cy="914400"/>
          </a:xfrm>
          <a:prstGeom prst="rect">
            <a:avLst/>
          </a:prstGeom>
        </p:spPr>
      </p:pic>
      <p:sp>
        <p:nvSpPr>
          <p:cNvPr id="5" name="Circle: Hollow 4">
            <a:extLst>
              <a:ext uri="{FF2B5EF4-FFF2-40B4-BE49-F238E27FC236}">
                <a16:creationId xmlns:a16="http://schemas.microsoft.com/office/drawing/2014/main" id="{0F02E429-8AAA-476F-A380-8B8E16F8DE52}"/>
              </a:ext>
            </a:extLst>
          </p:cNvPr>
          <p:cNvSpPr/>
          <p:nvPr/>
        </p:nvSpPr>
        <p:spPr>
          <a:xfrm>
            <a:off x="3200400" y="5265086"/>
            <a:ext cx="1901292" cy="990600"/>
          </a:xfrm>
          <a:prstGeom prst="don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 name="Picture 6">
            <a:extLst>
              <a:ext uri="{FF2B5EF4-FFF2-40B4-BE49-F238E27FC236}">
                <a16:creationId xmlns:a16="http://schemas.microsoft.com/office/drawing/2014/main" id="{CB709C94-1B7A-5979-D263-AAF6D94AD7DE}"/>
              </a:ext>
            </a:extLst>
          </p:cNvPr>
          <p:cNvPicPr>
            <a:picLocks noChangeAspect="1"/>
          </p:cNvPicPr>
          <p:nvPr/>
        </p:nvPicPr>
        <p:blipFill>
          <a:blip r:embed="rId7"/>
          <a:stretch>
            <a:fillRect/>
          </a:stretch>
        </p:blipFill>
        <p:spPr>
          <a:xfrm>
            <a:off x="205498" y="317338"/>
            <a:ext cx="8164370" cy="1838861"/>
          </a:xfrm>
          <a:prstGeom prst="rect">
            <a:avLst/>
          </a:prstGeom>
        </p:spPr>
      </p:pic>
      <p:pic>
        <p:nvPicPr>
          <p:cNvPr id="12" name="Graphic 11" descr="Right pointing backhand index with solid fill">
            <a:extLst>
              <a:ext uri="{FF2B5EF4-FFF2-40B4-BE49-F238E27FC236}">
                <a16:creationId xmlns:a16="http://schemas.microsoft.com/office/drawing/2014/main" id="{7A9A3CA2-E6BC-3DDF-2E8F-F49242F222A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204001" flipH="1">
            <a:off x="5012253" y="1143697"/>
            <a:ext cx="914400" cy="914400"/>
          </a:xfrm>
          <a:prstGeom prst="rect">
            <a:avLst/>
          </a:prstGeom>
        </p:spPr>
      </p:pic>
      <p:sp>
        <p:nvSpPr>
          <p:cNvPr id="13" name="Circle: Hollow 12">
            <a:extLst>
              <a:ext uri="{FF2B5EF4-FFF2-40B4-BE49-F238E27FC236}">
                <a16:creationId xmlns:a16="http://schemas.microsoft.com/office/drawing/2014/main" id="{40CF46F1-A182-84D6-33A6-AB40B7C81B38}"/>
              </a:ext>
            </a:extLst>
          </p:cNvPr>
          <p:cNvSpPr/>
          <p:nvPr/>
        </p:nvSpPr>
        <p:spPr>
          <a:xfrm>
            <a:off x="7239000" y="425133"/>
            <a:ext cx="910692" cy="582793"/>
          </a:xfrm>
          <a:prstGeom prst="don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3676972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0" presetClass="path" presetSubtype="0" accel="50000" decel="50000" fill="hold" nodeType="withEffect">
                                  <p:stCondLst>
                                    <p:cond delay="0"/>
                                  </p:stCondLst>
                                  <p:childTnLst>
                                    <p:animMotion origin="layout" path="M 0.14518 -0.11111 L 2.29167E-6 -3.33333E-6 " pathEditMode="fixed" rAng="0" ptsTypes="AA">
                                      <p:cBhvr>
                                        <p:cTn id="12" dur="600" spd="-100000" fill="hold"/>
                                        <p:tgtEl>
                                          <p:spTgt spid="12"/>
                                        </p:tgtEl>
                                        <p:attrNameLst>
                                          <p:attrName>ppt_x</p:attrName>
                                          <p:attrName>ppt_y</p:attrName>
                                        </p:attrNameLst>
                                      </p:cBhvr>
                                      <p:rCtr x="-7266" y="5556"/>
                                    </p:animMotion>
                                  </p:childTnLst>
                                </p:cTn>
                              </p:par>
                              <p:par>
                                <p:cTn id="13" presetID="6" presetClass="entr" presetSubtype="32" fill="hold" grpId="0" nodeType="withEffect">
                                  <p:stCondLst>
                                    <p:cond delay="200"/>
                                  </p:stCondLst>
                                  <p:childTnLst>
                                    <p:set>
                                      <p:cBhvr>
                                        <p:cTn id="14" dur="1" fill="hold">
                                          <p:stCondLst>
                                            <p:cond delay="0"/>
                                          </p:stCondLst>
                                        </p:cTn>
                                        <p:tgtEl>
                                          <p:spTgt spid="13"/>
                                        </p:tgtEl>
                                        <p:attrNameLst>
                                          <p:attrName>style.visibility</p:attrName>
                                        </p:attrNameLst>
                                      </p:cBhvr>
                                      <p:to>
                                        <p:strVal val="visible"/>
                                      </p:to>
                                    </p:set>
                                    <p:animEffect transition="in" filter="circle(out)">
                                      <p:cBhvr>
                                        <p:cTn id="15" dur="500"/>
                                        <p:tgtEl>
                                          <p:spTgt spid="13"/>
                                        </p:tgtEl>
                                      </p:cBhvr>
                                    </p:animEffect>
                                  </p:childTnLst>
                                </p:cTn>
                              </p:par>
                              <p:par>
                                <p:cTn id="16" presetID="6" presetClass="exit" presetSubtype="32" fill="hold" grpId="1" nodeType="withEffect">
                                  <p:stCondLst>
                                    <p:cond delay="400"/>
                                  </p:stCondLst>
                                  <p:childTnLst>
                                    <p:animEffect transition="out" filter="circle(out)">
                                      <p:cBhvr>
                                        <p:cTn id="17" dur="500"/>
                                        <p:tgtEl>
                                          <p:spTgt spid="13"/>
                                        </p:tgtEl>
                                      </p:cBhvr>
                                    </p:animEffect>
                                    <p:set>
                                      <p:cBhvr>
                                        <p:cTn id="18" dur="1" fill="hold">
                                          <p:stCondLst>
                                            <p:cond delay="499"/>
                                          </p:stCondLst>
                                        </p:cTn>
                                        <p:tgtEl>
                                          <p:spTgt spid="13"/>
                                        </p:tgtEl>
                                        <p:attrNameLst>
                                          <p:attrName>style.visibility</p:attrName>
                                        </p:attrNameLst>
                                      </p:cBhvr>
                                      <p:to>
                                        <p:strVal val="hidden"/>
                                      </p:to>
                                    </p:set>
                                  </p:childTnLst>
                                  <p:subTnLst>
                                    <p:audio>
                                      <p:cMediaNode>
                                        <p:cTn display="0" masterRel="sameClick">
                                          <p:stCondLst>
                                            <p:cond evt="begin" delay="0">
                                              <p:tn val="16"/>
                                            </p:cond>
                                          </p:stCondLst>
                                          <p:endCondLst>
                                            <p:cond evt="onStopAudio" delay="0">
                                              <p:tgtEl>
                                                <p:sldTgt/>
                                              </p:tgtEl>
                                            </p:cond>
                                          </p:endCondLst>
                                        </p:cTn>
                                        <p:tgtEl>
                                          <p:sndTgt r:embed="rId3" name="click.wav"/>
                                        </p:tgtEl>
                                      </p:cMediaNode>
                                    </p:audio>
                                  </p:subTnLst>
                                </p:cTn>
                              </p:par>
                            </p:childTnLst>
                          </p:cTn>
                        </p:par>
                        <p:par>
                          <p:cTn id="19" fill="hold">
                            <p:stCondLst>
                              <p:cond delay="900"/>
                            </p:stCondLst>
                            <p:childTnLst>
                              <p:par>
                                <p:cTn id="20" presetID="47" presetClass="exit" presetSubtype="0" fill="hold" nodeType="afterEffect">
                                  <p:stCondLst>
                                    <p:cond delay="0"/>
                                  </p:stCondLst>
                                  <p:childTnLst>
                                    <p:animEffect transition="out" filter="fade">
                                      <p:cBhvr>
                                        <p:cTn id="21" dur="1000"/>
                                        <p:tgtEl>
                                          <p:spTgt spid="12"/>
                                        </p:tgtEl>
                                      </p:cBhvr>
                                    </p:animEffect>
                                    <p:anim calcmode="lin" valueType="num">
                                      <p:cBhvr>
                                        <p:cTn id="22" dur="1000"/>
                                        <p:tgtEl>
                                          <p:spTgt spid="12"/>
                                        </p:tgtEl>
                                        <p:attrNameLst>
                                          <p:attrName>ppt_x</p:attrName>
                                        </p:attrNameLst>
                                      </p:cBhvr>
                                      <p:tavLst>
                                        <p:tav tm="0">
                                          <p:val>
                                            <p:strVal val="ppt_x"/>
                                          </p:val>
                                        </p:tav>
                                        <p:tav tm="100000">
                                          <p:val>
                                            <p:strVal val="ppt_x"/>
                                          </p:val>
                                        </p:tav>
                                      </p:tavLst>
                                    </p:anim>
                                    <p:anim calcmode="lin" valueType="num">
                                      <p:cBhvr>
                                        <p:cTn id="23" dur="1000"/>
                                        <p:tgtEl>
                                          <p:spTgt spid="12"/>
                                        </p:tgtEl>
                                        <p:attrNameLst>
                                          <p:attrName>ppt_y</p:attrName>
                                        </p:attrNameLst>
                                      </p:cBhvr>
                                      <p:tavLst>
                                        <p:tav tm="0">
                                          <p:val>
                                            <p:strVal val="ppt_y"/>
                                          </p:val>
                                        </p:tav>
                                        <p:tav tm="100000">
                                          <p:val>
                                            <p:strVal val="ppt_y-.1"/>
                                          </p:val>
                                        </p:tav>
                                      </p:tavLst>
                                    </p:anim>
                                    <p:set>
                                      <p:cBhvr>
                                        <p:cTn id="24" dur="1" fill="hold">
                                          <p:stCondLst>
                                            <p:cond delay="999"/>
                                          </p:stCondLst>
                                        </p:cTn>
                                        <p:tgtEl>
                                          <p:spTgt spid="12"/>
                                        </p:tgtEl>
                                        <p:attrNameLst>
                                          <p:attrName>style.visibility</p:attrName>
                                        </p:attrNameLst>
                                      </p:cBhvr>
                                      <p:to>
                                        <p:strVal val="hidden"/>
                                      </p:to>
                                    </p:set>
                                  </p:childTnLst>
                                </p:cTn>
                              </p:par>
                            </p:childTnLst>
                          </p:cTn>
                        </p:par>
                        <p:par>
                          <p:cTn id="25" fill="hold">
                            <p:stCondLst>
                              <p:cond delay="1900"/>
                            </p:stCondLst>
                            <p:childTnLst>
                              <p:par>
                                <p:cTn id="26" presetID="1" presetClass="entr" presetSubtype="0"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childTnLst>
                                </p:cTn>
                              </p:par>
                              <p:par>
                                <p:cTn id="32" presetID="0" presetClass="path" presetSubtype="0" accel="50000" decel="50000" fill="hold" nodeType="withEffect">
                                  <p:stCondLst>
                                    <p:cond delay="0"/>
                                  </p:stCondLst>
                                  <p:childTnLst>
                                    <p:animMotion origin="layout" path="M -0.12487 0.12014 L -2.08333E-7 -2.22222E-6 " pathEditMode="fixed" rAng="0" ptsTypes="AA">
                                      <p:cBhvr>
                                        <p:cTn id="33" dur="600" spd="-100000" fill="hold"/>
                                        <p:tgtEl>
                                          <p:spTgt spid="6"/>
                                        </p:tgtEl>
                                        <p:attrNameLst>
                                          <p:attrName>ppt_x</p:attrName>
                                          <p:attrName>ppt_y</p:attrName>
                                        </p:attrNameLst>
                                      </p:cBhvr>
                                      <p:rCtr x="6237" y="-6019"/>
                                    </p:animMotion>
                                  </p:childTnLst>
                                </p:cTn>
                              </p:par>
                              <p:par>
                                <p:cTn id="34" presetID="6" presetClass="entr" presetSubtype="32" fill="hold" grpId="0" nodeType="withEffect">
                                  <p:stCondLst>
                                    <p:cond delay="200"/>
                                  </p:stCondLst>
                                  <p:childTnLst>
                                    <p:set>
                                      <p:cBhvr>
                                        <p:cTn id="35" dur="1" fill="hold">
                                          <p:stCondLst>
                                            <p:cond delay="0"/>
                                          </p:stCondLst>
                                        </p:cTn>
                                        <p:tgtEl>
                                          <p:spTgt spid="5"/>
                                        </p:tgtEl>
                                        <p:attrNameLst>
                                          <p:attrName>style.visibility</p:attrName>
                                        </p:attrNameLst>
                                      </p:cBhvr>
                                      <p:to>
                                        <p:strVal val="visible"/>
                                      </p:to>
                                    </p:set>
                                    <p:animEffect transition="in" filter="circle(out)">
                                      <p:cBhvr>
                                        <p:cTn id="36" dur="500"/>
                                        <p:tgtEl>
                                          <p:spTgt spid="5"/>
                                        </p:tgtEl>
                                      </p:cBhvr>
                                    </p:animEffect>
                                  </p:childTnLst>
                                </p:cTn>
                              </p:par>
                              <p:par>
                                <p:cTn id="37" presetID="6" presetClass="exit" presetSubtype="32" fill="hold" grpId="1" nodeType="withEffect">
                                  <p:stCondLst>
                                    <p:cond delay="400"/>
                                  </p:stCondLst>
                                  <p:childTnLst>
                                    <p:animEffect transition="out" filter="circle(out)">
                                      <p:cBhvr>
                                        <p:cTn id="38" dur="500"/>
                                        <p:tgtEl>
                                          <p:spTgt spid="5"/>
                                        </p:tgtEl>
                                      </p:cBhvr>
                                    </p:animEffect>
                                    <p:set>
                                      <p:cBhvr>
                                        <p:cTn id="39"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37"/>
                                            </p:cond>
                                          </p:stCondLst>
                                          <p:endCondLst>
                                            <p:cond evt="onStopAudio" delay="0">
                                              <p:tgtEl>
                                                <p:sldTgt/>
                                              </p:tgtEl>
                                            </p:cond>
                                          </p:endCondLst>
                                        </p:cTn>
                                        <p:tgtEl>
                                          <p:sndTgt r:embed="rId3" name="click.wav"/>
                                        </p:tgtEl>
                                      </p:cMediaNode>
                                    </p:audio>
                                  </p:subTnLst>
                                </p:cTn>
                              </p:par>
                              <p:par>
                                <p:cTn id="40" presetID="47" presetClass="exit" presetSubtype="0" fill="hold" nodeType="withEffect">
                                  <p:stCondLst>
                                    <p:cond delay="400"/>
                                  </p:stCondLst>
                                  <p:childTnLst>
                                    <p:animEffect transition="out" filter="fade">
                                      <p:cBhvr>
                                        <p:cTn id="41" dur="1000"/>
                                        <p:tgtEl>
                                          <p:spTgt spid="6"/>
                                        </p:tgtEl>
                                      </p:cBhvr>
                                    </p:animEffect>
                                    <p:anim calcmode="lin" valueType="num">
                                      <p:cBhvr>
                                        <p:cTn id="42" dur="1000"/>
                                        <p:tgtEl>
                                          <p:spTgt spid="6"/>
                                        </p:tgtEl>
                                        <p:attrNameLst>
                                          <p:attrName>ppt_x</p:attrName>
                                        </p:attrNameLst>
                                      </p:cBhvr>
                                      <p:tavLst>
                                        <p:tav tm="0">
                                          <p:val>
                                            <p:strVal val="ppt_x"/>
                                          </p:val>
                                        </p:tav>
                                        <p:tav tm="100000">
                                          <p:val>
                                            <p:strVal val="ppt_x"/>
                                          </p:val>
                                        </p:tav>
                                      </p:tavLst>
                                    </p:anim>
                                    <p:anim calcmode="lin" valueType="num">
                                      <p:cBhvr>
                                        <p:cTn id="43" dur="1000"/>
                                        <p:tgtEl>
                                          <p:spTgt spid="6"/>
                                        </p:tgtEl>
                                        <p:attrNameLst>
                                          <p:attrName>ppt_y</p:attrName>
                                        </p:attrNameLst>
                                      </p:cBhvr>
                                      <p:tavLst>
                                        <p:tav tm="0">
                                          <p:val>
                                            <p:strVal val="ppt_y"/>
                                          </p:val>
                                        </p:tav>
                                        <p:tav tm="100000">
                                          <p:val>
                                            <p:strVal val="ppt_y-.1"/>
                                          </p:val>
                                        </p:tav>
                                      </p:tavLst>
                                    </p:anim>
                                    <p:set>
                                      <p:cBhvr>
                                        <p:cTn id="44" dur="1" fill="hold">
                                          <p:stCondLst>
                                            <p:cond delay="999"/>
                                          </p:stCondLst>
                                        </p:cTn>
                                        <p:tgtEl>
                                          <p:spTgt spid="6"/>
                                        </p:tgtEl>
                                        <p:attrNameLst>
                                          <p:attrName>style.visibility</p:attrName>
                                        </p:attrNameLst>
                                      </p:cBhvr>
                                      <p:to>
                                        <p:strVal val="hidden"/>
                                      </p:to>
                                    </p:set>
                                  </p:childTnLst>
                                </p:cTn>
                              </p:par>
                              <p:par>
                                <p:cTn id="45" presetID="32" presetClass="emph" presetSubtype="0" fill="hold" nodeType="withEffect">
                                  <p:stCondLst>
                                    <p:cond delay="400"/>
                                  </p:stCondLst>
                                  <p:childTnLst>
                                    <p:animRot by="120000">
                                      <p:cBhvr>
                                        <p:cTn id="46" dur="100" fill="hold">
                                          <p:stCondLst>
                                            <p:cond delay="0"/>
                                          </p:stCondLst>
                                        </p:cTn>
                                        <p:tgtEl>
                                          <p:spTgt spid="4">
                                            <p:txEl>
                                              <p:pRg st="2" end="2"/>
                                            </p:txEl>
                                          </p:spTgt>
                                        </p:tgtEl>
                                        <p:attrNameLst>
                                          <p:attrName>r</p:attrName>
                                        </p:attrNameLst>
                                      </p:cBhvr>
                                    </p:animRot>
                                    <p:animRot by="-240000">
                                      <p:cBhvr>
                                        <p:cTn id="47" dur="200" fill="hold">
                                          <p:stCondLst>
                                            <p:cond delay="200"/>
                                          </p:stCondLst>
                                        </p:cTn>
                                        <p:tgtEl>
                                          <p:spTgt spid="4">
                                            <p:txEl>
                                              <p:pRg st="2" end="2"/>
                                            </p:txEl>
                                          </p:spTgt>
                                        </p:tgtEl>
                                        <p:attrNameLst>
                                          <p:attrName>r</p:attrName>
                                        </p:attrNameLst>
                                      </p:cBhvr>
                                    </p:animRot>
                                    <p:animRot by="240000">
                                      <p:cBhvr>
                                        <p:cTn id="48" dur="200" fill="hold">
                                          <p:stCondLst>
                                            <p:cond delay="400"/>
                                          </p:stCondLst>
                                        </p:cTn>
                                        <p:tgtEl>
                                          <p:spTgt spid="4">
                                            <p:txEl>
                                              <p:pRg st="2" end="2"/>
                                            </p:txEl>
                                          </p:spTgt>
                                        </p:tgtEl>
                                        <p:attrNameLst>
                                          <p:attrName>r</p:attrName>
                                        </p:attrNameLst>
                                      </p:cBhvr>
                                    </p:animRot>
                                    <p:animRot by="-240000">
                                      <p:cBhvr>
                                        <p:cTn id="49" dur="200" fill="hold">
                                          <p:stCondLst>
                                            <p:cond delay="600"/>
                                          </p:stCondLst>
                                        </p:cTn>
                                        <p:tgtEl>
                                          <p:spTgt spid="4">
                                            <p:txEl>
                                              <p:pRg st="2" end="2"/>
                                            </p:txEl>
                                          </p:spTgt>
                                        </p:tgtEl>
                                        <p:attrNameLst>
                                          <p:attrName>r</p:attrName>
                                        </p:attrNameLst>
                                      </p:cBhvr>
                                    </p:animRot>
                                    <p:animRot by="120000">
                                      <p:cBhvr>
                                        <p:cTn id="50" dur="200" fill="hold">
                                          <p:stCondLst>
                                            <p:cond delay="800"/>
                                          </p:stCondLst>
                                        </p:cTn>
                                        <p:tgtEl>
                                          <p:spTgt spid="4">
                                            <p:txEl>
                                              <p:pRg st="2" end="2"/>
                                            </p:txEl>
                                          </p:spTgt>
                                        </p:tgtEl>
                                        <p:attrNameLst>
                                          <p:attrName>r</p:attrName>
                                        </p:attrNameLst>
                                      </p:cBhvr>
                                    </p:animRot>
                                  </p:childTnLst>
                                </p:cTn>
                              </p:par>
                              <p:par>
                                <p:cTn id="51" presetID="16" presetClass="emph" presetSubtype="0" fill="hold" grpId="0" nodeType="withEffect">
                                  <p:stCondLst>
                                    <p:cond delay="400"/>
                                  </p:stCondLst>
                                  <p:childTnLst>
                                    <p:set>
                                      <p:cBhvr override="childStyle">
                                        <p:cTn id="52" dur="2100" fill="hold"/>
                                        <p:tgtEl>
                                          <p:spTgt spid="4">
                                            <p:txEl>
                                              <p:pRg st="2" end="2"/>
                                            </p:txEl>
                                          </p:spTgt>
                                        </p:tgtEl>
                                        <p:attrNameLst>
                                          <p:attrName>style.color</p:attrName>
                                        </p:attrNameLst>
                                      </p:cBhvr>
                                      <p:to>
                                        <p:clrVal>
                                          <a:srgbClr val="FA502E"/>
                                        </p:clrVal>
                                      </p:to>
                                    </p:set>
                                    <p:set>
                                      <p:cBhvr>
                                        <p:cTn id="53" dur="2100" fill="hold"/>
                                        <p:tgtEl>
                                          <p:spTgt spid="4">
                                            <p:txEl>
                                              <p:pRg st="2" end="2"/>
                                            </p:txEl>
                                          </p:spTgt>
                                        </p:tgtEl>
                                        <p:attrNameLst>
                                          <p:attrName>fillcolor</p:attrName>
                                        </p:attrNameLst>
                                      </p:cBhvr>
                                      <p:to>
                                        <p:clrVal>
                                          <a:srgbClr val="FA502E"/>
                                        </p:clrVal>
                                      </p:to>
                                    </p:set>
                                    <p:set>
                                      <p:cBhvr>
                                        <p:cTn id="54" dur="2100" fill="hold"/>
                                        <p:tgtEl>
                                          <p:spTgt spid="4">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animBg="1"/>
      <p:bldP spid="5" grpId="1" animBg="1"/>
      <p:bldP spid="13" grpId="0" animBg="1"/>
      <p:bldP spid="13" grpId="1" animBg="1"/>
    </p:bldLst>
  </p:timing>
</p:sld>
</file>

<file path=ppt/theme/theme1.xml><?xml version="1.0" encoding="utf-8"?>
<a:theme xmlns:a="http://schemas.openxmlformats.org/drawingml/2006/main" name="Tech Computer 16x9">
  <a:themeElements>
    <a:clrScheme name="TechComputer">
      <a:dk1>
        <a:srgbClr val="000000"/>
      </a:dk1>
      <a:lt1>
        <a:sysClr val="window" lastClr="FFFFFF"/>
      </a:lt1>
      <a:dk2>
        <a:srgbClr val="4D4D4D"/>
      </a:dk2>
      <a:lt2>
        <a:srgbClr val="DDDDDD"/>
      </a:lt2>
      <a:accent1>
        <a:srgbClr val="92D050"/>
      </a:accent1>
      <a:accent2>
        <a:srgbClr val="F7C331"/>
      </a:accent2>
      <a:accent3>
        <a:srgbClr val="47B8C7"/>
      </a:accent3>
      <a:accent4>
        <a:srgbClr val="B074BA"/>
      </a:accent4>
      <a:accent5>
        <a:srgbClr val="F34D47"/>
      </a:accent5>
      <a:accent6>
        <a:srgbClr val="FA8F30"/>
      </a:accent6>
      <a:hlink>
        <a:srgbClr val="47B8C7"/>
      </a:hlink>
      <a:folHlink>
        <a:srgbClr val="969696"/>
      </a:folHlink>
    </a:clrScheme>
    <a:fontScheme name="Consolas-Candara">
      <a:majorFont>
        <a:latin typeface="Consolas"/>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2901026.potx" id="{FD85E87A-7813-4F67-9E59-69B5487A1910}" vid="{BDF94C36-3ACF-4CF1-939F-F4211E6D666F}"/>
    </a:ext>
  </a:extLst>
</a:theme>
</file>

<file path=ppt/theme/theme2.xml><?xml version="1.0" encoding="utf-8"?>
<a:theme xmlns:a="http://schemas.openxmlformats.org/drawingml/2006/main" name="Office Theme">
  <a:themeElements>
    <a:clrScheme name="TechComputer">
      <a:dk1>
        <a:srgbClr val="000000"/>
      </a:dk1>
      <a:lt1>
        <a:sysClr val="window" lastClr="FFFFFF"/>
      </a:lt1>
      <a:dk2>
        <a:srgbClr val="4D4D4D"/>
      </a:dk2>
      <a:lt2>
        <a:srgbClr val="DDDDDD"/>
      </a:lt2>
      <a:accent1>
        <a:srgbClr val="92D050"/>
      </a:accent1>
      <a:accent2>
        <a:srgbClr val="F7C331"/>
      </a:accent2>
      <a:accent3>
        <a:srgbClr val="47B8C7"/>
      </a:accent3>
      <a:accent4>
        <a:srgbClr val="B074BA"/>
      </a:accent4>
      <a:accent5>
        <a:srgbClr val="F34D47"/>
      </a:accent5>
      <a:accent6>
        <a:srgbClr val="FA8F30"/>
      </a:accent6>
      <a:hlink>
        <a:srgbClr val="47B8C7"/>
      </a:hlink>
      <a:folHlink>
        <a:srgbClr val="969696"/>
      </a:folHlink>
    </a:clrScheme>
    <a:fontScheme name="Consolas-Candara">
      <a:majorFont>
        <a:latin typeface="Consolas"/>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TechComputer">
      <a:dk1>
        <a:srgbClr val="000000"/>
      </a:dk1>
      <a:lt1>
        <a:sysClr val="window" lastClr="FFFFFF"/>
      </a:lt1>
      <a:dk2>
        <a:srgbClr val="4D4D4D"/>
      </a:dk2>
      <a:lt2>
        <a:srgbClr val="DDDDDD"/>
      </a:lt2>
      <a:accent1>
        <a:srgbClr val="92D050"/>
      </a:accent1>
      <a:accent2>
        <a:srgbClr val="F7C331"/>
      </a:accent2>
      <a:accent3>
        <a:srgbClr val="47B8C7"/>
      </a:accent3>
      <a:accent4>
        <a:srgbClr val="B074BA"/>
      </a:accent4>
      <a:accent5>
        <a:srgbClr val="F34D47"/>
      </a:accent5>
      <a:accent6>
        <a:srgbClr val="FA8F30"/>
      </a:accent6>
      <a:hlink>
        <a:srgbClr val="47B8C7"/>
      </a:hlink>
      <a:folHlink>
        <a:srgbClr val="969696"/>
      </a:folHlink>
    </a:clrScheme>
    <a:fontScheme name="Consolas-Candara">
      <a:majorFont>
        <a:latin typeface="Consolas"/>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8204</TotalTime>
  <Words>1449</Words>
  <Application>Microsoft Office PowerPoint</Application>
  <PresentationFormat>Widescreen</PresentationFormat>
  <Paragraphs>90</Paragraphs>
  <Slides>14</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Candara</vt:lpstr>
      <vt:lpstr>Consolas</vt:lpstr>
      <vt:lpstr>Tech Computer 16x9</vt:lpstr>
      <vt:lpstr>TITAN 2.0 Reviewer</vt:lpstr>
      <vt:lpstr>TITAN 2.0 Crash on the Web</vt:lpstr>
      <vt:lpstr>Action Buttons</vt:lpstr>
      <vt:lpstr>Login</vt:lpstr>
      <vt:lpstr>Dashboard</vt:lpstr>
      <vt:lpstr>Review Tab</vt:lpstr>
      <vt:lpstr>Review Report</vt:lpstr>
      <vt:lpstr>Review &amp; Navigate</vt:lpstr>
      <vt:lpstr>Validate All</vt:lpstr>
      <vt:lpstr>Approve Report</vt:lpstr>
      <vt:lpstr>Reject a Report</vt:lpstr>
      <vt:lpstr>RTQ (Return To Queue)</vt:lpstr>
      <vt:lpstr>Approved Reports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TITAN 2.0 Crash</dc:title>
  <dc:creator>William Head</dc:creator>
  <cp:lastModifiedBy>William Head</cp:lastModifiedBy>
  <cp:revision>1</cp:revision>
  <dcterms:created xsi:type="dcterms:W3CDTF">2022-11-29T14:58:21Z</dcterms:created>
  <dcterms:modified xsi:type="dcterms:W3CDTF">2023-02-17T13:01:08Z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